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88" r:id="rId2"/>
    <p:sldId id="297" r:id="rId3"/>
    <p:sldId id="298" r:id="rId4"/>
    <p:sldId id="301" r:id="rId5"/>
    <p:sldId id="299" r:id="rId6"/>
    <p:sldId id="300" r:id="rId7"/>
    <p:sldId id="309" r:id="rId8"/>
    <p:sldId id="302" r:id="rId9"/>
    <p:sldId id="295" r:id="rId10"/>
    <p:sldId id="305" r:id="rId11"/>
    <p:sldId id="340" r:id="rId12"/>
    <p:sldId id="327" r:id="rId13"/>
    <p:sldId id="332" r:id="rId14"/>
    <p:sldId id="334" r:id="rId15"/>
    <p:sldId id="337" r:id="rId16"/>
    <p:sldId id="339" r:id="rId17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6E8CB93-7DEF-41E5-9DB7-37287208F51C}">
          <p14:sldIdLst>
            <p14:sldId id="288"/>
            <p14:sldId id="297"/>
            <p14:sldId id="298"/>
            <p14:sldId id="301"/>
            <p14:sldId id="299"/>
            <p14:sldId id="300"/>
            <p14:sldId id="309"/>
            <p14:sldId id="302"/>
            <p14:sldId id="295"/>
            <p14:sldId id="305"/>
            <p14:sldId id="340"/>
            <p14:sldId id="327"/>
            <p14:sldId id="332"/>
            <p14:sldId id="334"/>
            <p14:sldId id="337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C66"/>
    <a:srgbClr val="4D76E9"/>
    <a:srgbClr val="F8F83E"/>
    <a:srgbClr val="990000"/>
    <a:srgbClr val="E2B354"/>
    <a:srgbClr val="F86514"/>
    <a:srgbClr val="CCFF99"/>
    <a:srgbClr val="669204"/>
    <a:srgbClr val="A09FA3"/>
    <a:srgbClr val="BFF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6570" autoAdjust="0"/>
  </p:normalViewPr>
  <p:slideViewPr>
    <p:cSldViewPr>
      <p:cViewPr varScale="1">
        <p:scale>
          <a:sx n="68" d="100"/>
          <a:sy n="68" d="100"/>
        </p:scale>
        <p:origin x="15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F5C588-FF1D-4533-8F9B-AE6138999FB4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84AB1B0-5E7E-4081-965D-5A355566ED8F}">
      <dgm:prSet/>
      <dgm:spPr/>
      <dgm:t>
        <a:bodyPr/>
        <a:lstStyle/>
        <a:p>
          <a:pPr rtl="0"/>
          <a:r>
            <a:rPr lang="en-US" dirty="0"/>
            <a:t>Challenges for African economies</a:t>
          </a:r>
          <a:endParaRPr lang="en-GB" dirty="0"/>
        </a:p>
      </dgm:t>
    </dgm:pt>
    <dgm:pt modelId="{FC5BE0B5-C8DB-45A6-BD54-3E0ACC04F338}" type="parTrans" cxnId="{2E0F3C34-D64B-4FD1-AAD3-A31E675C7251}">
      <dgm:prSet/>
      <dgm:spPr/>
      <dgm:t>
        <a:bodyPr/>
        <a:lstStyle/>
        <a:p>
          <a:endParaRPr lang="en-GB"/>
        </a:p>
      </dgm:t>
    </dgm:pt>
    <dgm:pt modelId="{ECB3D11B-9EE7-41EC-9815-DDD187026E6A}" type="sibTrans" cxnId="{2E0F3C34-D64B-4FD1-AAD3-A31E675C7251}">
      <dgm:prSet/>
      <dgm:spPr/>
      <dgm:t>
        <a:bodyPr/>
        <a:lstStyle/>
        <a:p>
          <a:endParaRPr lang="en-GB"/>
        </a:p>
      </dgm:t>
    </dgm:pt>
    <dgm:pt modelId="{7FDCA007-816C-4F24-A348-C4911FA48C22}">
      <dgm:prSet/>
      <dgm:spPr/>
      <dgm:t>
        <a:bodyPr/>
        <a:lstStyle/>
        <a:p>
          <a:pPr rtl="0"/>
          <a:r>
            <a:rPr lang="en-US"/>
            <a:t>High poverty rates</a:t>
          </a:r>
          <a:endParaRPr lang="en-GB"/>
        </a:p>
      </dgm:t>
    </dgm:pt>
    <dgm:pt modelId="{E090FD27-EA30-4C74-BBB6-5C203B49D233}" type="parTrans" cxnId="{215494A4-313A-45D3-8249-4BACDC6E798C}">
      <dgm:prSet/>
      <dgm:spPr/>
      <dgm:t>
        <a:bodyPr/>
        <a:lstStyle/>
        <a:p>
          <a:endParaRPr lang="en-GB"/>
        </a:p>
      </dgm:t>
    </dgm:pt>
    <dgm:pt modelId="{ABC291DD-BFE1-44A2-B937-E9145B8D35ED}" type="sibTrans" cxnId="{215494A4-313A-45D3-8249-4BACDC6E798C}">
      <dgm:prSet/>
      <dgm:spPr/>
      <dgm:t>
        <a:bodyPr/>
        <a:lstStyle/>
        <a:p>
          <a:endParaRPr lang="en-GB"/>
        </a:p>
      </dgm:t>
    </dgm:pt>
    <dgm:pt modelId="{DC3953E4-DF0B-4D86-840E-284577EBA090}">
      <dgm:prSet/>
      <dgm:spPr/>
      <dgm:t>
        <a:bodyPr/>
        <a:lstStyle/>
        <a:p>
          <a:pPr rtl="0"/>
          <a:r>
            <a:rPr lang="en-US"/>
            <a:t>Environmental impact and Degradation</a:t>
          </a:r>
          <a:endParaRPr lang="en-GB"/>
        </a:p>
      </dgm:t>
    </dgm:pt>
    <dgm:pt modelId="{BD9C7DE6-39C7-42FA-8188-F82C710AB8BA}" type="parTrans" cxnId="{14FA96C6-69B8-4E6E-AABE-112A13CB097D}">
      <dgm:prSet/>
      <dgm:spPr/>
      <dgm:t>
        <a:bodyPr/>
        <a:lstStyle/>
        <a:p>
          <a:endParaRPr lang="en-GB"/>
        </a:p>
      </dgm:t>
    </dgm:pt>
    <dgm:pt modelId="{6D14FD93-EF23-4016-8432-0DEB5B6D4D36}" type="sibTrans" cxnId="{14FA96C6-69B8-4E6E-AABE-112A13CB097D}">
      <dgm:prSet/>
      <dgm:spPr/>
      <dgm:t>
        <a:bodyPr/>
        <a:lstStyle/>
        <a:p>
          <a:endParaRPr lang="en-GB"/>
        </a:p>
      </dgm:t>
    </dgm:pt>
    <dgm:pt modelId="{50857BD4-1C71-4B65-8496-9B2617E06F60}">
      <dgm:prSet/>
      <dgm:spPr/>
      <dgm:t>
        <a:bodyPr/>
        <a:lstStyle/>
        <a:p>
          <a:pPr rtl="0"/>
          <a:r>
            <a:rPr lang="en-US" dirty="0"/>
            <a:t>Rapid Population Growth</a:t>
          </a:r>
          <a:endParaRPr lang="en-GB" dirty="0"/>
        </a:p>
      </dgm:t>
    </dgm:pt>
    <dgm:pt modelId="{01DCDC53-5614-4B34-98DA-B93CC034EB2E}" type="parTrans" cxnId="{E18D9485-555D-4128-9865-7FCA10A497D6}">
      <dgm:prSet/>
      <dgm:spPr/>
      <dgm:t>
        <a:bodyPr/>
        <a:lstStyle/>
        <a:p>
          <a:endParaRPr lang="en-GB"/>
        </a:p>
      </dgm:t>
    </dgm:pt>
    <dgm:pt modelId="{B5A41FE0-0487-47A4-8AC1-BCBEC02FB826}" type="sibTrans" cxnId="{E18D9485-555D-4128-9865-7FCA10A497D6}">
      <dgm:prSet/>
      <dgm:spPr/>
      <dgm:t>
        <a:bodyPr/>
        <a:lstStyle/>
        <a:p>
          <a:endParaRPr lang="en-GB"/>
        </a:p>
      </dgm:t>
    </dgm:pt>
    <dgm:pt modelId="{05E0093C-E9E8-420A-AE30-E896968B41CE}">
      <dgm:prSet/>
      <dgm:spPr/>
      <dgm:t>
        <a:bodyPr/>
        <a:lstStyle/>
        <a:p>
          <a:pPr rtl="0"/>
          <a:r>
            <a:rPr lang="en-GB"/>
            <a:t>Urbanisation</a:t>
          </a:r>
          <a:r>
            <a:rPr lang="en-US"/>
            <a:t> (waste disposal)</a:t>
          </a:r>
          <a:endParaRPr lang="en-GB"/>
        </a:p>
      </dgm:t>
    </dgm:pt>
    <dgm:pt modelId="{D1E46205-D705-4D28-ABC2-C7387A82026F}" type="parTrans" cxnId="{6DDFC497-62AB-48E6-AB3C-3EC6BEEBEFC6}">
      <dgm:prSet/>
      <dgm:spPr/>
      <dgm:t>
        <a:bodyPr/>
        <a:lstStyle/>
        <a:p>
          <a:endParaRPr lang="en-GB"/>
        </a:p>
      </dgm:t>
    </dgm:pt>
    <dgm:pt modelId="{8BE403F2-6B3F-40C0-BB13-E69A53867F35}" type="sibTrans" cxnId="{6DDFC497-62AB-48E6-AB3C-3EC6BEEBEFC6}">
      <dgm:prSet/>
      <dgm:spPr/>
      <dgm:t>
        <a:bodyPr/>
        <a:lstStyle/>
        <a:p>
          <a:endParaRPr lang="en-GB"/>
        </a:p>
      </dgm:t>
    </dgm:pt>
    <dgm:pt modelId="{6D0DE9C0-4B9C-4B4D-B48C-11A61B968E3C}">
      <dgm:prSet/>
      <dgm:spPr/>
      <dgm:t>
        <a:bodyPr/>
        <a:lstStyle/>
        <a:p>
          <a:pPr rtl="0"/>
          <a:r>
            <a:rPr lang="en-US" dirty="0"/>
            <a:t>Deforestation</a:t>
          </a:r>
          <a:endParaRPr lang="en-GB" dirty="0"/>
        </a:p>
      </dgm:t>
    </dgm:pt>
    <dgm:pt modelId="{9C91D897-6AEA-47EA-A754-FD435F77F897}" type="parTrans" cxnId="{36CF1C99-A546-4851-BE5F-165E6D0946D5}">
      <dgm:prSet/>
      <dgm:spPr/>
      <dgm:t>
        <a:bodyPr/>
        <a:lstStyle/>
        <a:p>
          <a:endParaRPr lang="en-GB"/>
        </a:p>
      </dgm:t>
    </dgm:pt>
    <dgm:pt modelId="{0E8C2DB1-D6EB-4E1E-9C69-14EE826E5227}" type="sibTrans" cxnId="{36CF1C99-A546-4851-BE5F-165E6D0946D5}">
      <dgm:prSet/>
      <dgm:spPr/>
      <dgm:t>
        <a:bodyPr/>
        <a:lstStyle/>
        <a:p>
          <a:endParaRPr lang="en-GB"/>
        </a:p>
      </dgm:t>
    </dgm:pt>
    <dgm:pt modelId="{F7595414-5D15-4109-A25C-5A2A5DF0E344}" type="pres">
      <dgm:prSet presAssocID="{84F5C588-FF1D-4533-8F9B-AE6138999FB4}" presName="Name0" presStyleCnt="0">
        <dgm:presLayoutVars>
          <dgm:dir/>
          <dgm:animLvl val="lvl"/>
          <dgm:resizeHandles val="exact"/>
        </dgm:presLayoutVars>
      </dgm:prSet>
      <dgm:spPr/>
    </dgm:pt>
    <dgm:pt modelId="{85BF2C87-AD1A-4C94-8FDD-922F5A7E8EF2}" type="pres">
      <dgm:prSet presAssocID="{F84AB1B0-5E7E-4081-965D-5A355566ED8F}" presName="composite" presStyleCnt="0"/>
      <dgm:spPr/>
    </dgm:pt>
    <dgm:pt modelId="{6E3938D8-0279-4089-8D43-F79C88F4654A}" type="pres">
      <dgm:prSet presAssocID="{F84AB1B0-5E7E-4081-965D-5A355566ED8F}" presName="parTx" presStyleLbl="alignNode1" presStyleIdx="0" presStyleCnt="1" custLinFactNeighborX="2000" custLinFactNeighborY="-12256">
        <dgm:presLayoutVars>
          <dgm:chMax val="0"/>
          <dgm:chPref val="0"/>
          <dgm:bulletEnabled val="1"/>
        </dgm:presLayoutVars>
      </dgm:prSet>
      <dgm:spPr/>
    </dgm:pt>
    <dgm:pt modelId="{DB233603-69A0-43DD-B855-92C6908CECE0}" type="pres">
      <dgm:prSet presAssocID="{F84AB1B0-5E7E-4081-965D-5A355566ED8F}" presName="desTx" presStyleLbl="alignAccFollowNode1" presStyleIdx="0" presStyleCnt="1" custLinFactNeighborY="-3084">
        <dgm:presLayoutVars>
          <dgm:bulletEnabled val="1"/>
        </dgm:presLayoutVars>
      </dgm:prSet>
      <dgm:spPr/>
    </dgm:pt>
  </dgm:ptLst>
  <dgm:cxnLst>
    <dgm:cxn modelId="{2E0F3C34-D64B-4FD1-AAD3-A31E675C7251}" srcId="{84F5C588-FF1D-4533-8F9B-AE6138999FB4}" destId="{F84AB1B0-5E7E-4081-965D-5A355566ED8F}" srcOrd="0" destOrd="0" parTransId="{FC5BE0B5-C8DB-45A6-BD54-3E0ACC04F338}" sibTransId="{ECB3D11B-9EE7-41EC-9815-DDD187026E6A}"/>
    <dgm:cxn modelId="{5728EDF7-554D-482C-B505-DECFE3789189}" type="presOf" srcId="{DC3953E4-DF0B-4D86-840E-284577EBA090}" destId="{DB233603-69A0-43DD-B855-92C6908CECE0}" srcOrd="0" destOrd="1" presId="urn:microsoft.com/office/officeart/2005/8/layout/hList1"/>
    <dgm:cxn modelId="{36CF1C99-A546-4851-BE5F-165E6D0946D5}" srcId="{F84AB1B0-5E7E-4081-965D-5A355566ED8F}" destId="{6D0DE9C0-4B9C-4B4D-B48C-11A61B968E3C}" srcOrd="4" destOrd="0" parTransId="{9C91D897-6AEA-47EA-A754-FD435F77F897}" sibTransId="{0E8C2DB1-D6EB-4E1E-9C69-14EE826E5227}"/>
    <dgm:cxn modelId="{F0C01BC4-D7E5-4CB6-AC1E-C7633602F1FF}" type="presOf" srcId="{6D0DE9C0-4B9C-4B4D-B48C-11A61B968E3C}" destId="{DB233603-69A0-43DD-B855-92C6908CECE0}" srcOrd="0" destOrd="4" presId="urn:microsoft.com/office/officeart/2005/8/layout/hList1"/>
    <dgm:cxn modelId="{9848704C-C0BF-4686-AA0C-1FC9E6C684F1}" type="presOf" srcId="{05E0093C-E9E8-420A-AE30-E896968B41CE}" destId="{DB233603-69A0-43DD-B855-92C6908CECE0}" srcOrd="0" destOrd="3" presId="urn:microsoft.com/office/officeart/2005/8/layout/hList1"/>
    <dgm:cxn modelId="{14FA96C6-69B8-4E6E-AABE-112A13CB097D}" srcId="{F84AB1B0-5E7E-4081-965D-5A355566ED8F}" destId="{DC3953E4-DF0B-4D86-840E-284577EBA090}" srcOrd="1" destOrd="0" parTransId="{BD9C7DE6-39C7-42FA-8188-F82C710AB8BA}" sibTransId="{6D14FD93-EF23-4016-8432-0DEB5B6D4D36}"/>
    <dgm:cxn modelId="{215494A4-313A-45D3-8249-4BACDC6E798C}" srcId="{F84AB1B0-5E7E-4081-965D-5A355566ED8F}" destId="{7FDCA007-816C-4F24-A348-C4911FA48C22}" srcOrd="0" destOrd="0" parTransId="{E090FD27-EA30-4C74-BBB6-5C203B49D233}" sibTransId="{ABC291DD-BFE1-44A2-B937-E9145B8D35ED}"/>
    <dgm:cxn modelId="{571213EA-AD21-4B55-9DF9-C9E8CE173AB7}" type="presOf" srcId="{50857BD4-1C71-4B65-8496-9B2617E06F60}" destId="{DB233603-69A0-43DD-B855-92C6908CECE0}" srcOrd="0" destOrd="2" presId="urn:microsoft.com/office/officeart/2005/8/layout/hList1"/>
    <dgm:cxn modelId="{16EB0053-9411-4AF8-8533-3053F3B18B13}" type="presOf" srcId="{F84AB1B0-5E7E-4081-965D-5A355566ED8F}" destId="{6E3938D8-0279-4089-8D43-F79C88F4654A}" srcOrd="0" destOrd="0" presId="urn:microsoft.com/office/officeart/2005/8/layout/hList1"/>
    <dgm:cxn modelId="{E18D9485-555D-4128-9865-7FCA10A497D6}" srcId="{F84AB1B0-5E7E-4081-965D-5A355566ED8F}" destId="{50857BD4-1C71-4B65-8496-9B2617E06F60}" srcOrd="2" destOrd="0" parTransId="{01DCDC53-5614-4B34-98DA-B93CC034EB2E}" sibTransId="{B5A41FE0-0487-47A4-8AC1-BCBEC02FB826}"/>
    <dgm:cxn modelId="{6DDFC497-62AB-48E6-AB3C-3EC6BEEBEFC6}" srcId="{F84AB1B0-5E7E-4081-965D-5A355566ED8F}" destId="{05E0093C-E9E8-420A-AE30-E896968B41CE}" srcOrd="3" destOrd="0" parTransId="{D1E46205-D705-4D28-ABC2-C7387A82026F}" sibTransId="{8BE403F2-6B3F-40C0-BB13-E69A53867F35}"/>
    <dgm:cxn modelId="{75325071-3AAA-4947-A347-571FE0D58E72}" type="presOf" srcId="{7FDCA007-816C-4F24-A348-C4911FA48C22}" destId="{DB233603-69A0-43DD-B855-92C6908CECE0}" srcOrd="0" destOrd="0" presId="urn:microsoft.com/office/officeart/2005/8/layout/hList1"/>
    <dgm:cxn modelId="{4342A3AC-F780-4228-8E5A-859B4A011719}" type="presOf" srcId="{84F5C588-FF1D-4533-8F9B-AE6138999FB4}" destId="{F7595414-5D15-4109-A25C-5A2A5DF0E344}" srcOrd="0" destOrd="0" presId="urn:microsoft.com/office/officeart/2005/8/layout/hList1"/>
    <dgm:cxn modelId="{45E90BA0-68DF-4D42-8DE5-F4F3DB48B647}" type="presParOf" srcId="{F7595414-5D15-4109-A25C-5A2A5DF0E344}" destId="{85BF2C87-AD1A-4C94-8FDD-922F5A7E8EF2}" srcOrd="0" destOrd="0" presId="urn:microsoft.com/office/officeart/2005/8/layout/hList1"/>
    <dgm:cxn modelId="{7D617143-F232-400B-BB98-7588542917D2}" type="presParOf" srcId="{85BF2C87-AD1A-4C94-8FDD-922F5A7E8EF2}" destId="{6E3938D8-0279-4089-8D43-F79C88F4654A}" srcOrd="0" destOrd="0" presId="urn:microsoft.com/office/officeart/2005/8/layout/hList1"/>
    <dgm:cxn modelId="{0B7469E3-108D-46F4-BF23-31A7B89DD6E8}" type="presParOf" srcId="{85BF2C87-AD1A-4C94-8FDD-922F5A7E8EF2}" destId="{DB233603-69A0-43DD-B855-92C6908CECE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2023741-EA7E-4D5D-9CA5-8CD902911AFE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GB"/>
        </a:p>
      </dgm:t>
    </dgm:pt>
    <dgm:pt modelId="{909C0ECE-4D5C-4FDF-A926-278BC189952B}">
      <dgm:prSet custT="1"/>
      <dgm:spPr/>
      <dgm:t>
        <a:bodyPr/>
        <a:lstStyle/>
        <a:p>
          <a:pPr rtl="0"/>
          <a:r>
            <a:rPr lang="en-GB" sz="2000" dirty="0">
              <a:solidFill>
                <a:srgbClr val="FFC000"/>
              </a:solidFill>
              <a:latin typeface="+mn-lt"/>
            </a:rPr>
            <a:t>Knowledge Transfer Office</a:t>
          </a:r>
        </a:p>
      </dgm:t>
    </dgm:pt>
    <dgm:pt modelId="{7A9B42FE-4144-4F2E-B464-966BF6D56C68}" type="parTrans" cxnId="{FBA395B3-5B39-4603-A84B-2DBE3AAEF8B9}">
      <dgm:prSet/>
      <dgm:spPr/>
      <dgm:t>
        <a:bodyPr/>
        <a:lstStyle/>
        <a:p>
          <a:endParaRPr lang="en-GB"/>
        </a:p>
      </dgm:t>
    </dgm:pt>
    <dgm:pt modelId="{B7609613-9D39-4A5A-87C8-4BF492ED238F}" type="sibTrans" cxnId="{FBA395B3-5B39-4603-A84B-2DBE3AAEF8B9}">
      <dgm:prSet/>
      <dgm:spPr/>
      <dgm:t>
        <a:bodyPr/>
        <a:lstStyle/>
        <a:p>
          <a:endParaRPr lang="en-GB"/>
        </a:p>
      </dgm:t>
    </dgm:pt>
    <dgm:pt modelId="{16073523-C49C-491E-ABE9-13FEDE0F654A}">
      <dgm:prSet custT="1"/>
      <dgm:spPr/>
      <dgm:t>
        <a:bodyPr/>
        <a:lstStyle/>
        <a:p>
          <a:pPr rtl="0"/>
          <a:r>
            <a:rPr lang="en-GB" sz="16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Launched in April 2016</a:t>
          </a:r>
        </a:p>
      </dgm:t>
    </dgm:pt>
    <dgm:pt modelId="{9764447B-CBEA-4C82-A6A1-1C3CE4A851AB}" type="parTrans" cxnId="{9D35A070-7C62-48D7-B063-3ACE5FBCF2E6}">
      <dgm:prSet/>
      <dgm:spPr/>
      <dgm:t>
        <a:bodyPr/>
        <a:lstStyle/>
        <a:p>
          <a:endParaRPr lang="en-GB"/>
        </a:p>
      </dgm:t>
    </dgm:pt>
    <dgm:pt modelId="{B07189B9-82A8-498E-B802-C6C9AD1F70EC}" type="sibTrans" cxnId="{9D35A070-7C62-48D7-B063-3ACE5FBCF2E6}">
      <dgm:prSet/>
      <dgm:spPr/>
      <dgm:t>
        <a:bodyPr/>
        <a:lstStyle/>
        <a:p>
          <a:endParaRPr lang="en-GB"/>
        </a:p>
      </dgm:t>
    </dgm:pt>
    <dgm:pt modelId="{9E6AE103-2E78-43B3-87B0-224C81D041F5}">
      <dgm:prSet custT="1"/>
      <dgm:spPr/>
      <dgm:t>
        <a:bodyPr/>
        <a:lstStyle/>
        <a:p>
          <a:pPr rtl="0"/>
          <a:r>
            <a:rPr lang="en-GB" sz="160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Vehicle for Research Uptake and Community Engagement</a:t>
          </a:r>
        </a:p>
      </dgm:t>
    </dgm:pt>
    <dgm:pt modelId="{4103934D-E774-4B78-8E70-D835947B8FB1}" type="parTrans" cxnId="{B565586D-3DD3-458D-9B26-260E21C7087F}">
      <dgm:prSet/>
      <dgm:spPr/>
      <dgm:t>
        <a:bodyPr/>
        <a:lstStyle/>
        <a:p>
          <a:endParaRPr lang="en-GB"/>
        </a:p>
      </dgm:t>
    </dgm:pt>
    <dgm:pt modelId="{2A742747-D0E3-4198-9C73-407FE1EADC03}" type="sibTrans" cxnId="{B565586D-3DD3-458D-9B26-260E21C7087F}">
      <dgm:prSet/>
      <dgm:spPr/>
      <dgm:t>
        <a:bodyPr/>
        <a:lstStyle/>
        <a:p>
          <a:endParaRPr lang="en-GB"/>
        </a:p>
      </dgm:t>
    </dgm:pt>
    <dgm:pt modelId="{33726C57-42B3-4E42-BC57-B9A4C561E6A7}">
      <dgm:prSet custT="1"/>
      <dgm:spPr/>
      <dgm:t>
        <a:bodyPr/>
        <a:lstStyle/>
        <a:p>
          <a:pPr rtl="0"/>
          <a:r>
            <a:rPr lang="en-GB" sz="160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Engaging Industry, Government and the Community at large</a:t>
          </a:r>
        </a:p>
      </dgm:t>
    </dgm:pt>
    <dgm:pt modelId="{C7E53DD7-3890-4488-BC4F-5293483C844E}" type="parTrans" cxnId="{AD1FC2E8-2999-4760-A290-5A4CA6EF892A}">
      <dgm:prSet/>
      <dgm:spPr/>
      <dgm:t>
        <a:bodyPr/>
        <a:lstStyle/>
        <a:p>
          <a:endParaRPr lang="en-GB"/>
        </a:p>
      </dgm:t>
    </dgm:pt>
    <dgm:pt modelId="{FDF4FAC0-C2EF-47D3-AC50-E869158CE27C}" type="sibTrans" cxnId="{AD1FC2E8-2999-4760-A290-5A4CA6EF892A}">
      <dgm:prSet/>
      <dgm:spPr/>
      <dgm:t>
        <a:bodyPr/>
        <a:lstStyle/>
        <a:p>
          <a:endParaRPr lang="en-GB"/>
        </a:p>
      </dgm:t>
    </dgm:pt>
    <dgm:pt modelId="{BA03F4BE-A8F6-4DC7-89DD-F3C1D1DF780F}">
      <dgm:prSet custT="1"/>
      <dgm:spPr/>
      <dgm:t>
        <a:bodyPr/>
        <a:lstStyle/>
        <a:p>
          <a:pPr rtl="0"/>
          <a:r>
            <a:rPr lang="en-GB" sz="20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rPr>
            <a:t>Better address needs of Stakeholders</a:t>
          </a:r>
        </a:p>
      </dgm:t>
    </dgm:pt>
    <dgm:pt modelId="{F9818A47-B052-4454-AB5E-FB89487EFE5B}" type="parTrans" cxnId="{3E623C05-745F-4928-9F75-2F42A5E52494}">
      <dgm:prSet/>
      <dgm:spPr/>
      <dgm:t>
        <a:bodyPr/>
        <a:lstStyle/>
        <a:p>
          <a:endParaRPr lang="en-GB"/>
        </a:p>
      </dgm:t>
    </dgm:pt>
    <dgm:pt modelId="{9789D01E-024B-4A95-B7E0-6569918348AB}" type="sibTrans" cxnId="{3E623C05-745F-4928-9F75-2F42A5E52494}">
      <dgm:prSet/>
      <dgm:spPr/>
      <dgm:t>
        <a:bodyPr/>
        <a:lstStyle/>
        <a:p>
          <a:endParaRPr lang="en-GB"/>
        </a:p>
      </dgm:t>
    </dgm:pt>
    <dgm:pt modelId="{A57654A8-D91E-42F6-82F8-C4FAECE70C84}">
      <dgm:prSet custT="1"/>
      <dgm:spPr/>
      <dgm:t>
        <a:bodyPr/>
        <a:lstStyle/>
        <a:p>
          <a:pPr rtl="0"/>
          <a:r>
            <a:rPr lang="en-GB" sz="160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Participation in DRUSSA and HERANA Project</a:t>
          </a:r>
        </a:p>
      </dgm:t>
    </dgm:pt>
    <dgm:pt modelId="{AB01EAF1-4FE4-4428-9F2C-97A4C45DDF7D}" type="parTrans" cxnId="{892206D7-8645-478D-85C3-AB961144EA22}">
      <dgm:prSet/>
      <dgm:spPr/>
      <dgm:t>
        <a:bodyPr/>
        <a:lstStyle/>
        <a:p>
          <a:endParaRPr lang="en-GB"/>
        </a:p>
      </dgm:t>
    </dgm:pt>
    <dgm:pt modelId="{D1450C75-6F24-497E-9235-7406B99B26F8}" type="sibTrans" cxnId="{892206D7-8645-478D-85C3-AB961144EA22}">
      <dgm:prSet/>
      <dgm:spPr/>
      <dgm:t>
        <a:bodyPr/>
        <a:lstStyle/>
        <a:p>
          <a:endParaRPr lang="en-GB"/>
        </a:p>
      </dgm:t>
    </dgm:pt>
    <dgm:pt modelId="{8B6FE362-FDEB-46C2-9FBA-8D90C574F312}">
      <dgm:prSet custT="1"/>
      <dgm:spPr/>
      <dgm:t>
        <a:bodyPr/>
        <a:lstStyle/>
        <a:p>
          <a:pPr rtl="0"/>
          <a:r>
            <a:rPr lang="en-GB" sz="160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Strengthened partnerships with Private Sector firms and Parastatal Bodies</a:t>
          </a:r>
        </a:p>
      </dgm:t>
    </dgm:pt>
    <dgm:pt modelId="{AD1ABC1B-6FDB-479B-A1BC-7550F33E6605}" type="parTrans" cxnId="{AA06A2E6-40B2-4F1D-B829-DA219DFC12CF}">
      <dgm:prSet/>
      <dgm:spPr/>
      <dgm:t>
        <a:bodyPr/>
        <a:lstStyle/>
        <a:p>
          <a:endParaRPr lang="en-GB"/>
        </a:p>
      </dgm:t>
    </dgm:pt>
    <dgm:pt modelId="{5176CCF1-C664-4B05-A4F1-29C65203A676}" type="sibTrans" cxnId="{AA06A2E6-40B2-4F1D-B829-DA219DFC12CF}">
      <dgm:prSet/>
      <dgm:spPr/>
      <dgm:t>
        <a:bodyPr/>
        <a:lstStyle/>
        <a:p>
          <a:endParaRPr lang="en-GB"/>
        </a:p>
      </dgm:t>
    </dgm:pt>
    <dgm:pt modelId="{DB73F121-5044-41CC-BF78-2DF1FB314AC2}">
      <dgm:prSet custT="1"/>
      <dgm:spPr/>
      <dgm:t>
        <a:bodyPr/>
        <a:lstStyle/>
        <a:p>
          <a:pPr rtl="0"/>
          <a:r>
            <a:rPr lang="en-GB" sz="160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Active engagement of NGOs and Community Orgs in University Dialogue Meetings</a:t>
          </a:r>
        </a:p>
      </dgm:t>
    </dgm:pt>
    <dgm:pt modelId="{9A9FEDF1-3F0C-4042-9127-540650140C26}" type="parTrans" cxnId="{58DCE8C9-4947-4B05-AE61-8726A472883D}">
      <dgm:prSet/>
      <dgm:spPr/>
      <dgm:t>
        <a:bodyPr/>
        <a:lstStyle/>
        <a:p>
          <a:endParaRPr lang="en-GB"/>
        </a:p>
      </dgm:t>
    </dgm:pt>
    <dgm:pt modelId="{7DC433F6-DAF6-4450-98B3-04C68CCD82E2}" type="sibTrans" cxnId="{58DCE8C9-4947-4B05-AE61-8726A472883D}">
      <dgm:prSet/>
      <dgm:spPr/>
      <dgm:t>
        <a:bodyPr/>
        <a:lstStyle/>
        <a:p>
          <a:endParaRPr lang="en-GB"/>
        </a:p>
      </dgm:t>
    </dgm:pt>
    <dgm:pt modelId="{D8193657-0B7D-4AEF-B390-A618249EB631}">
      <dgm:prSet custT="1"/>
      <dgm:spPr/>
      <dgm:t>
        <a:bodyPr/>
        <a:lstStyle/>
        <a:p>
          <a:pPr rtl="0"/>
          <a:r>
            <a:rPr lang="en-GB" sz="2000" dirty="0">
              <a:solidFill>
                <a:srgbClr val="F49C66"/>
              </a:solidFill>
              <a:latin typeface="+mn-lt"/>
            </a:rPr>
            <a:t>Yearly </a:t>
          </a:r>
          <a:r>
            <a:rPr lang="en-GB" sz="2000" dirty="0" err="1">
              <a:solidFill>
                <a:srgbClr val="F49C66"/>
              </a:solidFill>
              <a:latin typeface="+mn-lt"/>
            </a:rPr>
            <a:t>UoM</a:t>
          </a:r>
          <a:r>
            <a:rPr lang="en-GB" sz="2000" dirty="0">
              <a:solidFill>
                <a:srgbClr val="F49C66"/>
              </a:solidFill>
              <a:latin typeface="+mn-lt"/>
            </a:rPr>
            <a:t> Research Week</a:t>
          </a:r>
        </a:p>
      </dgm:t>
    </dgm:pt>
    <dgm:pt modelId="{FB82B6B8-55F9-4F5E-9E1B-5AE8C123B5CA}" type="parTrans" cxnId="{4006DE8E-8B98-4A2A-AE12-A5CB85733D6A}">
      <dgm:prSet/>
      <dgm:spPr/>
      <dgm:t>
        <a:bodyPr/>
        <a:lstStyle/>
        <a:p>
          <a:endParaRPr lang="en-GB"/>
        </a:p>
      </dgm:t>
    </dgm:pt>
    <dgm:pt modelId="{54A9A9DD-2195-4193-9A74-DB0651239CE7}" type="sibTrans" cxnId="{4006DE8E-8B98-4A2A-AE12-A5CB85733D6A}">
      <dgm:prSet/>
      <dgm:spPr/>
      <dgm:t>
        <a:bodyPr/>
        <a:lstStyle/>
        <a:p>
          <a:endParaRPr lang="en-GB"/>
        </a:p>
      </dgm:t>
    </dgm:pt>
    <dgm:pt modelId="{D169840E-E742-49BB-990E-D40B13B5B9AB}">
      <dgm:prSet custT="1"/>
      <dgm:spPr/>
      <dgm:t>
        <a:bodyPr/>
        <a:lstStyle/>
        <a:p>
          <a:pPr rtl="0"/>
          <a:r>
            <a:rPr lang="en-US" sz="160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Showcasing of Research Portfolios and findings</a:t>
          </a:r>
          <a:endParaRPr lang="en-GB" sz="1600">
            <a:solidFill>
              <a:schemeClr val="accent5">
                <a:lumMod val="40000"/>
                <a:lumOff val="60000"/>
              </a:schemeClr>
            </a:solidFill>
            <a:latin typeface="+mn-lt"/>
          </a:endParaRPr>
        </a:p>
      </dgm:t>
    </dgm:pt>
    <dgm:pt modelId="{E756CD9C-3060-4FDD-A78A-71D962995F1A}" type="parTrans" cxnId="{95CA2613-1D2E-48BE-BD5D-0ED98AF2B184}">
      <dgm:prSet/>
      <dgm:spPr/>
      <dgm:t>
        <a:bodyPr/>
        <a:lstStyle/>
        <a:p>
          <a:endParaRPr lang="en-GB"/>
        </a:p>
      </dgm:t>
    </dgm:pt>
    <dgm:pt modelId="{F93E7A60-2A23-4F6A-9C2C-8AE9432502B9}" type="sibTrans" cxnId="{95CA2613-1D2E-48BE-BD5D-0ED98AF2B184}">
      <dgm:prSet/>
      <dgm:spPr/>
      <dgm:t>
        <a:bodyPr/>
        <a:lstStyle/>
        <a:p>
          <a:endParaRPr lang="en-GB"/>
        </a:p>
      </dgm:t>
    </dgm:pt>
    <dgm:pt modelId="{F22E1190-C463-4559-93FA-8A4E90668772}">
      <dgm:prSet custT="1"/>
      <dgm:spPr/>
      <dgm:t>
        <a:bodyPr/>
        <a:lstStyle/>
        <a:p>
          <a:pPr rtl="0"/>
          <a:r>
            <a:rPr lang="en-US" sz="160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University grounds dedicated exclusively for the event for 5 days</a:t>
          </a:r>
          <a:endParaRPr lang="en-GB" sz="1600">
            <a:solidFill>
              <a:schemeClr val="accent5">
                <a:lumMod val="40000"/>
                <a:lumOff val="60000"/>
              </a:schemeClr>
            </a:solidFill>
            <a:latin typeface="+mn-lt"/>
          </a:endParaRPr>
        </a:p>
      </dgm:t>
    </dgm:pt>
    <dgm:pt modelId="{AE3929D4-7228-4A8A-93B0-6D7BAB4BF40A}" type="parTrans" cxnId="{7B6445D7-3A3C-4B4E-86FB-EFC2429732CA}">
      <dgm:prSet/>
      <dgm:spPr/>
      <dgm:t>
        <a:bodyPr/>
        <a:lstStyle/>
        <a:p>
          <a:endParaRPr lang="en-GB"/>
        </a:p>
      </dgm:t>
    </dgm:pt>
    <dgm:pt modelId="{C9F7ED99-5FB9-4A7A-8E0A-DA82889144BE}" type="sibTrans" cxnId="{7B6445D7-3A3C-4B4E-86FB-EFC2429732CA}">
      <dgm:prSet/>
      <dgm:spPr/>
      <dgm:t>
        <a:bodyPr/>
        <a:lstStyle/>
        <a:p>
          <a:endParaRPr lang="en-GB"/>
        </a:p>
      </dgm:t>
    </dgm:pt>
    <dgm:pt modelId="{3FDBB4CA-369D-4159-8BB4-0DFB4081412A}">
      <dgm:prSet custT="1"/>
      <dgm:spPr/>
      <dgm:t>
        <a:bodyPr/>
        <a:lstStyle/>
        <a:p>
          <a:pPr rtl="0"/>
          <a:r>
            <a:rPr lang="en-US" sz="16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Participation of Students and Researchers at all levels, with the presence of external stakeholders such as NGOs, </a:t>
          </a:r>
          <a:r>
            <a:rPr lang="en-US" sz="1600" dirty="0" err="1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Govt</a:t>
          </a:r>
          <a:r>
            <a:rPr lang="en-US" sz="16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, Private Sector firms etc.</a:t>
          </a:r>
          <a:endParaRPr lang="en-GB" sz="1600" dirty="0">
            <a:solidFill>
              <a:schemeClr val="accent5">
                <a:lumMod val="40000"/>
                <a:lumOff val="60000"/>
              </a:schemeClr>
            </a:solidFill>
            <a:latin typeface="+mn-lt"/>
          </a:endParaRPr>
        </a:p>
      </dgm:t>
    </dgm:pt>
    <dgm:pt modelId="{CD652D55-1E8F-4F56-822C-A1CDA4F068BE}" type="parTrans" cxnId="{FD1D9200-AE0E-4890-B142-D6429268002C}">
      <dgm:prSet/>
      <dgm:spPr/>
      <dgm:t>
        <a:bodyPr/>
        <a:lstStyle/>
        <a:p>
          <a:endParaRPr lang="en-GB"/>
        </a:p>
      </dgm:t>
    </dgm:pt>
    <dgm:pt modelId="{E11CFCA6-C2BA-48B8-BF7A-E205C1C1C701}" type="sibTrans" cxnId="{FD1D9200-AE0E-4890-B142-D6429268002C}">
      <dgm:prSet/>
      <dgm:spPr/>
      <dgm:t>
        <a:bodyPr/>
        <a:lstStyle/>
        <a:p>
          <a:endParaRPr lang="en-GB"/>
        </a:p>
      </dgm:t>
    </dgm:pt>
    <dgm:pt modelId="{10200A53-1870-485B-AAD7-83EE95A0A55C}" type="pres">
      <dgm:prSet presAssocID="{62023741-EA7E-4D5D-9CA5-8CD902911AFE}" presName="vert0" presStyleCnt="0">
        <dgm:presLayoutVars>
          <dgm:dir/>
          <dgm:animOne val="branch"/>
          <dgm:animLvl val="lvl"/>
        </dgm:presLayoutVars>
      </dgm:prSet>
      <dgm:spPr/>
    </dgm:pt>
    <dgm:pt modelId="{D0E19E51-EB0C-4E91-8813-EE4DC87C30AA}" type="pres">
      <dgm:prSet presAssocID="{909C0ECE-4D5C-4FDF-A926-278BC189952B}" presName="thickLine" presStyleLbl="alignNode1" presStyleIdx="0" presStyleCnt="3"/>
      <dgm:spPr/>
    </dgm:pt>
    <dgm:pt modelId="{E68841C9-0C2E-4112-8046-95B055F0489A}" type="pres">
      <dgm:prSet presAssocID="{909C0ECE-4D5C-4FDF-A926-278BC189952B}" presName="horz1" presStyleCnt="0"/>
      <dgm:spPr/>
    </dgm:pt>
    <dgm:pt modelId="{20814013-6B3E-48C5-8552-9460F701E96A}" type="pres">
      <dgm:prSet presAssocID="{909C0ECE-4D5C-4FDF-A926-278BC189952B}" presName="tx1" presStyleLbl="revTx" presStyleIdx="0" presStyleCnt="12"/>
      <dgm:spPr/>
    </dgm:pt>
    <dgm:pt modelId="{5CFBD004-463D-4611-9855-D941E3D7512E}" type="pres">
      <dgm:prSet presAssocID="{909C0ECE-4D5C-4FDF-A926-278BC189952B}" presName="vert1" presStyleCnt="0"/>
      <dgm:spPr/>
    </dgm:pt>
    <dgm:pt modelId="{6003F9F0-8221-4551-8F9D-AC0B0B49502E}" type="pres">
      <dgm:prSet presAssocID="{16073523-C49C-491E-ABE9-13FEDE0F654A}" presName="vertSpace2a" presStyleCnt="0"/>
      <dgm:spPr/>
    </dgm:pt>
    <dgm:pt modelId="{B838B341-CBD4-4137-93A6-E11B01B19CA1}" type="pres">
      <dgm:prSet presAssocID="{16073523-C49C-491E-ABE9-13FEDE0F654A}" presName="horz2" presStyleCnt="0"/>
      <dgm:spPr/>
    </dgm:pt>
    <dgm:pt modelId="{7F93D17D-573C-4F34-8F94-39A231DEB482}" type="pres">
      <dgm:prSet presAssocID="{16073523-C49C-491E-ABE9-13FEDE0F654A}" presName="horzSpace2" presStyleCnt="0"/>
      <dgm:spPr/>
    </dgm:pt>
    <dgm:pt modelId="{3C9DBEB8-0B81-4DFF-BAB6-D54D5C76C42C}" type="pres">
      <dgm:prSet presAssocID="{16073523-C49C-491E-ABE9-13FEDE0F654A}" presName="tx2" presStyleLbl="revTx" presStyleIdx="1" presStyleCnt="12"/>
      <dgm:spPr/>
    </dgm:pt>
    <dgm:pt modelId="{4B57AA24-FBFF-4554-A1F6-18E9AEFE9AF2}" type="pres">
      <dgm:prSet presAssocID="{16073523-C49C-491E-ABE9-13FEDE0F654A}" presName="vert2" presStyleCnt="0"/>
      <dgm:spPr/>
    </dgm:pt>
    <dgm:pt modelId="{8E2B35B3-C853-424D-AB8A-97BE7A1CD850}" type="pres">
      <dgm:prSet presAssocID="{16073523-C49C-491E-ABE9-13FEDE0F654A}" presName="thinLine2b" presStyleLbl="callout" presStyleIdx="0" presStyleCnt="9"/>
      <dgm:spPr/>
    </dgm:pt>
    <dgm:pt modelId="{3888C3E8-1276-4AAB-9E29-99EFA676D9C3}" type="pres">
      <dgm:prSet presAssocID="{16073523-C49C-491E-ABE9-13FEDE0F654A}" presName="vertSpace2b" presStyleCnt="0"/>
      <dgm:spPr/>
    </dgm:pt>
    <dgm:pt modelId="{ABAE8A8E-0B0D-4F9B-9CEE-B6798967567C}" type="pres">
      <dgm:prSet presAssocID="{9E6AE103-2E78-43B3-87B0-224C81D041F5}" presName="horz2" presStyleCnt="0"/>
      <dgm:spPr/>
    </dgm:pt>
    <dgm:pt modelId="{D6829374-3E75-4AFE-9C8F-1CB01E4BD1DE}" type="pres">
      <dgm:prSet presAssocID="{9E6AE103-2E78-43B3-87B0-224C81D041F5}" presName="horzSpace2" presStyleCnt="0"/>
      <dgm:spPr/>
    </dgm:pt>
    <dgm:pt modelId="{0BFBAE1D-B916-4692-AFFF-937268CF3EED}" type="pres">
      <dgm:prSet presAssocID="{9E6AE103-2E78-43B3-87B0-224C81D041F5}" presName="tx2" presStyleLbl="revTx" presStyleIdx="2" presStyleCnt="12"/>
      <dgm:spPr/>
    </dgm:pt>
    <dgm:pt modelId="{4F385411-671D-4E94-A6AB-BCC1B1F207DF}" type="pres">
      <dgm:prSet presAssocID="{9E6AE103-2E78-43B3-87B0-224C81D041F5}" presName="vert2" presStyleCnt="0"/>
      <dgm:spPr/>
    </dgm:pt>
    <dgm:pt modelId="{E8A40C7C-0294-4986-8576-8012CED267F9}" type="pres">
      <dgm:prSet presAssocID="{9E6AE103-2E78-43B3-87B0-224C81D041F5}" presName="thinLine2b" presStyleLbl="callout" presStyleIdx="1" presStyleCnt="9"/>
      <dgm:spPr/>
    </dgm:pt>
    <dgm:pt modelId="{C51B8D71-28B5-45FD-8518-4272C7309145}" type="pres">
      <dgm:prSet presAssocID="{9E6AE103-2E78-43B3-87B0-224C81D041F5}" presName="vertSpace2b" presStyleCnt="0"/>
      <dgm:spPr/>
    </dgm:pt>
    <dgm:pt modelId="{79B80FE6-973F-4AAC-9177-B2F7DCE1DB9D}" type="pres">
      <dgm:prSet presAssocID="{33726C57-42B3-4E42-BC57-B9A4C561E6A7}" presName="horz2" presStyleCnt="0"/>
      <dgm:spPr/>
    </dgm:pt>
    <dgm:pt modelId="{10349802-101A-4031-8DDB-83D01F06EC59}" type="pres">
      <dgm:prSet presAssocID="{33726C57-42B3-4E42-BC57-B9A4C561E6A7}" presName="horzSpace2" presStyleCnt="0"/>
      <dgm:spPr/>
    </dgm:pt>
    <dgm:pt modelId="{68D5D22B-370E-40B5-A591-35396203FBBB}" type="pres">
      <dgm:prSet presAssocID="{33726C57-42B3-4E42-BC57-B9A4C561E6A7}" presName="tx2" presStyleLbl="revTx" presStyleIdx="3" presStyleCnt="12"/>
      <dgm:spPr/>
    </dgm:pt>
    <dgm:pt modelId="{6A515EE4-3542-4635-AF3E-3BD7D67C02D6}" type="pres">
      <dgm:prSet presAssocID="{33726C57-42B3-4E42-BC57-B9A4C561E6A7}" presName="vert2" presStyleCnt="0"/>
      <dgm:spPr/>
    </dgm:pt>
    <dgm:pt modelId="{52C502BF-D2C5-4E54-B213-53AD214D337E}" type="pres">
      <dgm:prSet presAssocID="{33726C57-42B3-4E42-BC57-B9A4C561E6A7}" presName="thinLine2b" presStyleLbl="callout" presStyleIdx="2" presStyleCnt="9"/>
      <dgm:spPr/>
    </dgm:pt>
    <dgm:pt modelId="{6E8777FB-2A30-41A2-A1CE-EA1BDCA57F71}" type="pres">
      <dgm:prSet presAssocID="{33726C57-42B3-4E42-BC57-B9A4C561E6A7}" presName="vertSpace2b" presStyleCnt="0"/>
      <dgm:spPr/>
    </dgm:pt>
    <dgm:pt modelId="{0142B2B5-EDB9-4487-BB95-DD782C16512A}" type="pres">
      <dgm:prSet presAssocID="{BA03F4BE-A8F6-4DC7-89DD-F3C1D1DF780F}" presName="thickLine" presStyleLbl="alignNode1" presStyleIdx="1" presStyleCnt="3"/>
      <dgm:spPr/>
    </dgm:pt>
    <dgm:pt modelId="{6B0AF104-96EA-4063-8B96-BCCCFFAC9C52}" type="pres">
      <dgm:prSet presAssocID="{BA03F4BE-A8F6-4DC7-89DD-F3C1D1DF780F}" presName="horz1" presStyleCnt="0"/>
      <dgm:spPr/>
    </dgm:pt>
    <dgm:pt modelId="{B3471874-985E-4BF3-93F8-4F0F1578B358}" type="pres">
      <dgm:prSet presAssocID="{BA03F4BE-A8F6-4DC7-89DD-F3C1D1DF780F}" presName="tx1" presStyleLbl="revTx" presStyleIdx="4" presStyleCnt="12"/>
      <dgm:spPr/>
    </dgm:pt>
    <dgm:pt modelId="{9012FF9E-4CD3-45F8-985A-F38AE44DE22C}" type="pres">
      <dgm:prSet presAssocID="{BA03F4BE-A8F6-4DC7-89DD-F3C1D1DF780F}" presName="vert1" presStyleCnt="0"/>
      <dgm:spPr/>
    </dgm:pt>
    <dgm:pt modelId="{A73823B4-DA8B-4674-A649-AECA83219D71}" type="pres">
      <dgm:prSet presAssocID="{A57654A8-D91E-42F6-82F8-C4FAECE70C84}" presName="vertSpace2a" presStyleCnt="0"/>
      <dgm:spPr/>
    </dgm:pt>
    <dgm:pt modelId="{231C090F-036D-4032-89CD-16AB3ADA4F20}" type="pres">
      <dgm:prSet presAssocID="{A57654A8-D91E-42F6-82F8-C4FAECE70C84}" presName="horz2" presStyleCnt="0"/>
      <dgm:spPr/>
    </dgm:pt>
    <dgm:pt modelId="{6A1EF37E-5BF9-4AFB-875E-9AD8FB9A80BF}" type="pres">
      <dgm:prSet presAssocID="{A57654A8-D91E-42F6-82F8-C4FAECE70C84}" presName="horzSpace2" presStyleCnt="0"/>
      <dgm:spPr/>
    </dgm:pt>
    <dgm:pt modelId="{553DE83F-C7E0-4643-B18C-D2EF2115626F}" type="pres">
      <dgm:prSet presAssocID="{A57654A8-D91E-42F6-82F8-C4FAECE70C84}" presName="tx2" presStyleLbl="revTx" presStyleIdx="5" presStyleCnt="12"/>
      <dgm:spPr/>
    </dgm:pt>
    <dgm:pt modelId="{D210E23E-9651-41F5-B884-50A1AFD59D96}" type="pres">
      <dgm:prSet presAssocID="{A57654A8-D91E-42F6-82F8-C4FAECE70C84}" presName="vert2" presStyleCnt="0"/>
      <dgm:spPr/>
    </dgm:pt>
    <dgm:pt modelId="{9178067A-1804-4D3D-8DEC-2E97B1254D4E}" type="pres">
      <dgm:prSet presAssocID="{A57654A8-D91E-42F6-82F8-C4FAECE70C84}" presName="thinLine2b" presStyleLbl="callout" presStyleIdx="3" presStyleCnt="9"/>
      <dgm:spPr/>
    </dgm:pt>
    <dgm:pt modelId="{B09E3588-E08C-4288-8265-2F988F0F48CA}" type="pres">
      <dgm:prSet presAssocID="{A57654A8-D91E-42F6-82F8-C4FAECE70C84}" presName="vertSpace2b" presStyleCnt="0"/>
      <dgm:spPr/>
    </dgm:pt>
    <dgm:pt modelId="{BE833524-1341-4C3F-B3BC-B276081D6497}" type="pres">
      <dgm:prSet presAssocID="{8B6FE362-FDEB-46C2-9FBA-8D90C574F312}" presName="horz2" presStyleCnt="0"/>
      <dgm:spPr/>
    </dgm:pt>
    <dgm:pt modelId="{3292FB49-663F-4886-8B43-E1DA4E7A7F47}" type="pres">
      <dgm:prSet presAssocID="{8B6FE362-FDEB-46C2-9FBA-8D90C574F312}" presName="horzSpace2" presStyleCnt="0"/>
      <dgm:spPr/>
    </dgm:pt>
    <dgm:pt modelId="{C0603E73-4729-436E-B378-78D17EE87007}" type="pres">
      <dgm:prSet presAssocID="{8B6FE362-FDEB-46C2-9FBA-8D90C574F312}" presName="tx2" presStyleLbl="revTx" presStyleIdx="6" presStyleCnt="12"/>
      <dgm:spPr/>
    </dgm:pt>
    <dgm:pt modelId="{593E6E76-F6F8-43F7-A106-E853E917BE70}" type="pres">
      <dgm:prSet presAssocID="{8B6FE362-FDEB-46C2-9FBA-8D90C574F312}" presName="vert2" presStyleCnt="0"/>
      <dgm:spPr/>
    </dgm:pt>
    <dgm:pt modelId="{E0F5521E-A0EC-4B16-B3A8-97F14B409051}" type="pres">
      <dgm:prSet presAssocID="{8B6FE362-FDEB-46C2-9FBA-8D90C574F312}" presName="thinLine2b" presStyleLbl="callout" presStyleIdx="4" presStyleCnt="9"/>
      <dgm:spPr/>
    </dgm:pt>
    <dgm:pt modelId="{A25EC41F-3654-4CE9-BFF9-FB607B9F1E23}" type="pres">
      <dgm:prSet presAssocID="{8B6FE362-FDEB-46C2-9FBA-8D90C574F312}" presName="vertSpace2b" presStyleCnt="0"/>
      <dgm:spPr/>
    </dgm:pt>
    <dgm:pt modelId="{3E95300C-EB86-49B0-8961-9B21A6B7AE67}" type="pres">
      <dgm:prSet presAssocID="{DB73F121-5044-41CC-BF78-2DF1FB314AC2}" presName="horz2" presStyleCnt="0"/>
      <dgm:spPr/>
    </dgm:pt>
    <dgm:pt modelId="{B8A7380D-B35E-456A-8FA1-2FFF4EB397F4}" type="pres">
      <dgm:prSet presAssocID="{DB73F121-5044-41CC-BF78-2DF1FB314AC2}" presName="horzSpace2" presStyleCnt="0"/>
      <dgm:spPr/>
    </dgm:pt>
    <dgm:pt modelId="{75BE36E5-43E9-4B60-B4DC-C38E9887DC62}" type="pres">
      <dgm:prSet presAssocID="{DB73F121-5044-41CC-BF78-2DF1FB314AC2}" presName="tx2" presStyleLbl="revTx" presStyleIdx="7" presStyleCnt="12"/>
      <dgm:spPr/>
    </dgm:pt>
    <dgm:pt modelId="{AE4D976F-7FFC-4225-8764-64ABB0C2CCED}" type="pres">
      <dgm:prSet presAssocID="{DB73F121-5044-41CC-BF78-2DF1FB314AC2}" presName="vert2" presStyleCnt="0"/>
      <dgm:spPr/>
    </dgm:pt>
    <dgm:pt modelId="{D57D1807-C218-4133-B3C3-AC42FF5DC05B}" type="pres">
      <dgm:prSet presAssocID="{DB73F121-5044-41CC-BF78-2DF1FB314AC2}" presName="thinLine2b" presStyleLbl="callout" presStyleIdx="5" presStyleCnt="9"/>
      <dgm:spPr/>
    </dgm:pt>
    <dgm:pt modelId="{C46F91CE-CE57-4229-8836-79BF8EA03C0A}" type="pres">
      <dgm:prSet presAssocID="{DB73F121-5044-41CC-BF78-2DF1FB314AC2}" presName="vertSpace2b" presStyleCnt="0"/>
      <dgm:spPr/>
    </dgm:pt>
    <dgm:pt modelId="{D0CB0847-A729-4C96-9ABD-0D39F0C4A97B}" type="pres">
      <dgm:prSet presAssocID="{D8193657-0B7D-4AEF-B390-A618249EB631}" presName="thickLine" presStyleLbl="alignNode1" presStyleIdx="2" presStyleCnt="3"/>
      <dgm:spPr/>
    </dgm:pt>
    <dgm:pt modelId="{11142019-1604-4BA0-989E-EA536D145C97}" type="pres">
      <dgm:prSet presAssocID="{D8193657-0B7D-4AEF-B390-A618249EB631}" presName="horz1" presStyleCnt="0"/>
      <dgm:spPr/>
    </dgm:pt>
    <dgm:pt modelId="{171A35FB-5BB6-428F-A94C-078A342E051F}" type="pres">
      <dgm:prSet presAssocID="{D8193657-0B7D-4AEF-B390-A618249EB631}" presName="tx1" presStyleLbl="revTx" presStyleIdx="8" presStyleCnt="12"/>
      <dgm:spPr/>
    </dgm:pt>
    <dgm:pt modelId="{3F37BA25-06DA-445A-805C-2900B26C0F9C}" type="pres">
      <dgm:prSet presAssocID="{D8193657-0B7D-4AEF-B390-A618249EB631}" presName="vert1" presStyleCnt="0"/>
      <dgm:spPr/>
    </dgm:pt>
    <dgm:pt modelId="{D73A42C3-16D0-4F67-AB10-D1C855999545}" type="pres">
      <dgm:prSet presAssocID="{D169840E-E742-49BB-990E-D40B13B5B9AB}" presName="vertSpace2a" presStyleCnt="0"/>
      <dgm:spPr/>
    </dgm:pt>
    <dgm:pt modelId="{0AB455C8-4687-470B-8842-6D4206C42E1F}" type="pres">
      <dgm:prSet presAssocID="{D169840E-E742-49BB-990E-D40B13B5B9AB}" presName="horz2" presStyleCnt="0"/>
      <dgm:spPr/>
    </dgm:pt>
    <dgm:pt modelId="{DE242AB7-C917-4F37-984F-5858877C71C8}" type="pres">
      <dgm:prSet presAssocID="{D169840E-E742-49BB-990E-D40B13B5B9AB}" presName="horzSpace2" presStyleCnt="0"/>
      <dgm:spPr/>
    </dgm:pt>
    <dgm:pt modelId="{808436D7-6DAB-4440-B038-34829875109A}" type="pres">
      <dgm:prSet presAssocID="{D169840E-E742-49BB-990E-D40B13B5B9AB}" presName="tx2" presStyleLbl="revTx" presStyleIdx="9" presStyleCnt="12"/>
      <dgm:spPr/>
    </dgm:pt>
    <dgm:pt modelId="{5303C138-677F-4545-85B7-000B7A57CA46}" type="pres">
      <dgm:prSet presAssocID="{D169840E-E742-49BB-990E-D40B13B5B9AB}" presName="vert2" presStyleCnt="0"/>
      <dgm:spPr/>
    </dgm:pt>
    <dgm:pt modelId="{09893471-78B9-49D9-BEDA-0AF06174F391}" type="pres">
      <dgm:prSet presAssocID="{D169840E-E742-49BB-990E-D40B13B5B9AB}" presName="thinLine2b" presStyleLbl="callout" presStyleIdx="6" presStyleCnt="9"/>
      <dgm:spPr/>
    </dgm:pt>
    <dgm:pt modelId="{36210590-C2E6-41D3-ABF5-E33EF34186AD}" type="pres">
      <dgm:prSet presAssocID="{D169840E-E742-49BB-990E-D40B13B5B9AB}" presName="vertSpace2b" presStyleCnt="0"/>
      <dgm:spPr/>
    </dgm:pt>
    <dgm:pt modelId="{3A0849CB-058B-4017-9504-58816F5274A4}" type="pres">
      <dgm:prSet presAssocID="{F22E1190-C463-4559-93FA-8A4E90668772}" presName="horz2" presStyleCnt="0"/>
      <dgm:spPr/>
    </dgm:pt>
    <dgm:pt modelId="{2D65EE68-A334-420E-89C2-6DC982DDB09A}" type="pres">
      <dgm:prSet presAssocID="{F22E1190-C463-4559-93FA-8A4E90668772}" presName="horzSpace2" presStyleCnt="0"/>
      <dgm:spPr/>
    </dgm:pt>
    <dgm:pt modelId="{39D28EE1-A120-4419-B4F7-5A8B132A39E8}" type="pres">
      <dgm:prSet presAssocID="{F22E1190-C463-4559-93FA-8A4E90668772}" presName="tx2" presStyleLbl="revTx" presStyleIdx="10" presStyleCnt="12"/>
      <dgm:spPr/>
    </dgm:pt>
    <dgm:pt modelId="{3DAB9CBB-318C-4A16-AB6E-730FE0AC4F87}" type="pres">
      <dgm:prSet presAssocID="{F22E1190-C463-4559-93FA-8A4E90668772}" presName="vert2" presStyleCnt="0"/>
      <dgm:spPr/>
    </dgm:pt>
    <dgm:pt modelId="{27293483-3545-4A57-AABC-7FB6CB0CB40C}" type="pres">
      <dgm:prSet presAssocID="{F22E1190-C463-4559-93FA-8A4E90668772}" presName="thinLine2b" presStyleLbl="callout" presStyleIdx="7" presStyleCnt="9"/>
      <dgm:spPr/>
    </dgm:pt>
    <dgm:pt modelId="{A1AD3C8C-92E9-450B-9968-07DD879B6550}" type="pres">
      <dgm:prSet presAssocID="{F22E1190-C463-4559-93FA-8A4E90668772}" presName="vertSpace2b" presStyleCnt="0"/>
      <dgm:spPr/>
    </dgm:pt>
    <dgm:pt modelId="{1F228944-496F-4014-BE2D-9AA92FC24DB9}" type="pres">
      <dgm:prSet presAssocID="{3FDBB4CA-369D-4159-8BB4-0DFB4081412A}" presName="horz2" presStyleCnt="0"/>
      <dgm:spPr/>
    </dgm:pt>
    <dgm:pt modelId="{97B2B639-D978-4D41-9D64-E5E023878191}" type="pres">
      <dgm:prSet presAssocID="{3FDBB4CA-369D-4159-8BB4-0DFB4081412A}" presName="horzSpace2" presStyleCnt="0"/>
      <dgm:spPr/>
    </dgm:pt>
    <dgm:pt modelId="{1B6B3540-2DEE-4410-94F0-CA7913E27440}" type="pres">
      <dgm:prSet presAssocID="{3FDBB4CA-369D-4159-8BB4-0DFB4081412A}" presName="tx2" presStyleLbl="revTx" presStyleIdx="11" presStyleCnt="12"/>
      <dgm:spPr/>
    </dgm:pt>
    <dgm:pt modelId="{CAD24E50-FA2E-4803-896C-88A863116FB9}" type="pres">
      <dgm:prSet presAssocID="{3FDBB4CA-369D-4159-8BB4-0DFB4081412A}" presName="vert2" presStyleCnt="0"/>
      <dgm:spPr/>
    </dgm:pt>
    <dgm:pt modelId="{47A64339-2D2E-44A8-8806-BBBE9F1D9548}" type="pres">
      <dgm:prSet presAssocID="{3FDBB4CA-369D-4159-8BB4-0DFB4081412A}" presName="thinLine2b" presStyleLbl="callout" presStyleIdx="8" presStyleCnt="9"/>
      <dgm:spPr/>
    </dgm:pt>
    <dgm:pt modelId="{88AB5EBB-0E16-41D8-988D-62B419C933F2}" type="pres">
      <dgm:prSet presAssocID="{3FDBB4CA-369D-4159-8BB4-0DFB4081412A}" presName="vertSpace2b" presStyleCnt="0"/>
      <dgm:spPr/>
    </dgm:pt>
  </dgm:ptLst>
  <dgm:cxnLst>
    <dgm:cxn modelId="{58DCE8C9-4947-4B05-AE61-8726A472883D}" srcId="{BA03F4BE-A8F6-4DC7-89DD-F3C1D1DF780F}" destId="{DB73F121-5044-41CC-BF78-2DF1FB314AC2}" srcOrd="2" destOrd="0" parTransId="{9A9FEDF1-3F0C-4042-9127-540650140C26}" sibTransId="{7DC433F6-DAF6-4450-98B3-04C68CCD82E2}"/>
    <dgm:cxn modelId="{B565586D-3DD3-458D-9B26-260E21C7087F}" srcId="{909C0ECE-4D5C-4FDF-A926-278BC189952B}" destId="{9E6AE103-2E78-43B3-87B0-224C81D041F5}" srcOrd="1" destOrd="0" parTransId="{4103934D-E774-4B78-8E70-D835947B8FB1}" sibTransId="{2A742747-D0E3-4198-9C73-407FE1EADC03}"/>
    <dgm:cxn modelId="{9D35A070-7C62-48D7-B063-3ACE5FBCF2E6}" srcId="{909C0ECE-4D5C-4FDF-A926-278BC189952B}" destId="{16073523-C49C-491E-ABE9-13FEDE0F654A}" srcOrd="0" destOrd="0" parTransId="{9764447B-CBEA-4C82-A6A1-1C3CE4A851AB}" sibTransId="{B07189B9-82A8-498E-B802-C6C9AD1F70EC}"/>
    <dgm:cxn modelId="{892206D7-8645-478D-85C3-AB961144EA22}" srcId="{BA03F4BE-A8F6-4DC7-89DD-F3C1D1DF780F}" destId="{A57654A8-D91E-42F6-82F8-C4FAECE70C84}" srcOrd="0" destOrd="0" parTransId="{AB01EAF1-4FE4-4428-9F2C-97A4C45DDF7D}" sibTransId="{D1450C75-6F24-497E-9235-7406B99B26F8}"/>
    <dgm:cxn modelId="{C06DFF17-87C8-4134-A7DD-F0D008977656}" type="presOf" srcId="{16073523-C49C-491E-ABE9-13FEDE0F654A}" destId="{3C9DBEB8-0B81-4DFF-BAB6-D54D5C76C42C}" srcOrd="0" destOrd="0" presId="urn:microsoft.com/office/officeart/2008/layout/LinedList"/>
    <dgm:cxn modelId="{7B6445D7-3A3C-4B4E-86FB-EFC2429732CA}" srcId="{D8193657-0B7D-4AEF-B390-A618249EB631}" destId="{F22E1190-C463-4559-93FA-8A4E90668772}" srcOrd="1" destOrd="0" parTransId="{AE3929D4-7228-4A8A-93B0-6D7BAB4BF40A}" sibTransId="{C9F7ED99-5FB9-4A7A-8E0A-DA82889144BE}"/>
    <dgm:cxn modelId="{DF6D860B-B43A-4A52-9D36-2E542CB54E9E}" type="presOf" srcId="{BA03F4BE-A8F6-4DC7-89DD-F3C1D1DF780F}" destId="{B3471874-985E-4BF3-93F8-4F0F1578B358}" srcOrd="0" destOrd="0" presId="urn:microsoft.com/office/officeart/2008/layout/LinedList"/>
    <dgm:cxn modelId="{FD1D9200-AE0E-4890-B142-D6429268002C}" srcId="{D8193657-0B7D-4AEF-B390-A618249EB631}" destId="{3FDBB4CA-369D-4159-8BB4-0DFB4081412A}" srcOrd="2" destOrd="0" parTransId="{CD652D55-1E8F-4F56-822C-A1CDA4F068BE}" sibTransId="{E11CFCA6-C2BA-48B8-BF7A-E205C1C1C701}"/>
    <dgm:cxn modelId="{C29912F3-7FAA-4AED-B053-9104C8E0F876}" type="presOf" srcId="{F22E1190-C463-4559-93FA-8A4E90668772}" destId="{39D28EE1-A120-4419-B4F7-5A8B132A39E8}" srcOrd="0" destOrd="0" presId="urn:microsoft.com/office/officeart/2008/layout/LinedList"/>
    <dgm:cxn modelId="{AD1FC2E8-2999-4760-A290-5A4CA6EF892A}" srcId="{909C0ECE-4D5C-4FDF-A926-278BC189952B}" destId="{33726C57-42B3-4E42-BC57-B9A4C561E6A7}" srcOrd="2" destOrd="0" parTransId="{C7E53DD7-3890-4488-BC4F-5293483C844E}" sibTransId="{FDF4FAC0-C2EF-47D3-AC50-E869158CE27C}"/>
    <dgm:cxn modelId="{95CA2613-1D2E-48BE-BD5D-0ED98AF2B184}" srcId="{D8193657-0B7D-4AEF-B390-A618249EB631}" destId="{D169840E-E742-49BB-990E-D40B13B5B9AB}" srcOrd="0" destOrd="0" parTransId="{E756CD9C-3060-4FDD-A78A-71D962995F1A}" sibTransId="{F93E7A60-2A23-4F6A-9C2C-8AE9432502B9}"/>
    <dgm:cxn modelId="{AA06A2E6-40B2-4F1D-B829-DA219DFC12CF}" srcId="{BA03F4BE-A8F6-4DC7-89DD-F3C1D1DF780F}" destId="{8B6FE362-FDEB-46C2-9FBA-8D90C574F312}" srcOrd="1" destOrd="0" parTransId="{AD1ABC1B-6FDB-479B-A1BC-7550F33E6605}" sibTransId="{5176CCF1-C664-4B05-A4F1-29C65203A676}"/>
    <dgm:cxn modelId="{FBA395B3-5B39-4603-A84B-2DBE3AAEF8B9}" srcId="{62023741-EA7E-4D5D-9CA5-8CD902911AFE}" destId="{909C0ECE-4D5C-4FDF-A926-278BC189952B}" srcOrd="0" destOrd="0" parTransId="{7A9B42FE-4144-4F2E-B464-966BF6D56C68}" sibTransId="{B7609613-9D39-4A5A-87C8-4BF492ED238F}"/>
    <dgm:cxn modelId="{FAAD922D-36FE-40AC-BB27-54F8A2D5A260}" type="presOf" srcId="{A57654A8-D91E-42F6-82F8-C4FAECE70C84}" destId="{553DE83F-C7E0-4643-B18C-D2EF2115626F}" srcOrd="0" destOrd="0" presId="urn:microsoft.com/office/officeart/2008/layout/LinedList"/>
    <dgm:cxn modelId="{5103FDAA-D0D1-4213-BA11-D06E27BF4487}" type="presOf" srcId="{9E6AE103-2E78-43B3-87B0-224C81D041F5}" destId="{0BFBAE1D-B916-4692-AFFF-937268CF3EED}" srcOrd="0" destOrd="0" presId="urn:microsoft.com/office/officeart/2008/layout/LinedList"/>
    <dgm:cxn modelId="{4006DE8E-8B98-4A2A-AE12-A5CB85733D6A}" srcId="{62023741-EA7E-4D5D-9CA5-8CD902911AFE}" destId="{D8193657-0B7D-4AEF-B390-A618249EB631}" srcOrd="2" destOrd="0" parTransId="{FB82B6B8-55F9-4F5E-9E1B-5AE8C123B5CA}" sibTransId="{54A9A9DD-2195-4193-9A74-DB0651239CE7}"/>
    <dgm:cxn modelId="{3E623C05-745F-4928-9F75-2F42A5E52494}" srcId="{62023741-EA7E-4D5D-9CA5-8CD902911AFE}" destId="{BA03F4BE-A8F6-4DC7-89DD-F3C1D1DF780F}" srcOrd="1" destOrd="0" parTransId="{F9818A47-B052-4454-AB5E-FB89487EFE5B}" sibTransId="{9789D01E-024B-4A95-B7E0-6569918348AB}"/>
    <dgm:cxn modelId="{C0EE80C9-C755-4E0A-8EBD-24769C6CCEDF}" type="presOf" srcId="{3FDBB4CA-369D-4159-8BB4-0DFB4081412A}" destId="{1B6B3540-2DEE-4410-94F0-CA7913E27440}" srcOrd="0" destOrd="0" presId="urn:microsoft.com/office/officeart/2008/layout/LinedList"/>
    <dgm:cxn modelId="{CD41B193-7C2D-47FE-A7DC-BB0B716786D4}" type="presOf" srcId="{62023741-EA7E-4D5D-9CA5-8CD902911AFE}" destId="{10200A53-1870-485B-AAD7-83EE95A0A55C}" srcOrd="0" destOrd="0" presId="urn:microsoft.com/office/officeart/2008/layout/LinedList"/>
    <dgm:cxn modelId="{D771452B-4577-45B0-8360-AF4FBFCEC4BB}" type="presOf" srcId="{DB73F121-5044-41CC-BF78-2DF1FB314AC2}" destId="{75BE36E5-43E9-4B60-B4DC-C38E9887DC62}" srcOrd="0" destOrd="0" presId="urn:microsoft.com/office/officeart/2008/layout/LinedList"/>
    <dgm:cxn modelId="{3BAD0324-1872-4437-AC4C-2578EC76CAA4}" type="presOf" srcId="{D8193657-0B7D-4AEF-B390-A618249EB631}" destId="{171A35FB-5BB6-428F-A94C-078A342E051F}" srcOrd="0" destOrd="0" presId="urn:microsoft.com/office/officeart/2008/layout/LinedList"/>
    <dgm:cxn modelId="{0E26195B-2B75-4E35-8185-23CE94F8BF75}" type="presOf" srcId="{909C0ECE-4D5C-4FDF-A926-278BC189952B}" destId="{20814013-6B3E-48C5-8552-9460F701E96A}" srcOrd="0" destOrd="0" presId="urn:microsoft.com/office/officeart/2008/layout/LinedList"/>
    <dgm:cxn modelId="{DAEAFA2A-7D4D-4C5B-BF3A-9C0CB236084E}" type="presOf" srcId="{33726C57-42B3-4E42-BC57-B9A4C561E6A7}" destId="{68D5D22B-370E-40B5-A591-35396203FBBB}" srcOrd="0" destOrd="0" presId="urn:microsoft.com/office/officeart/2008/layout/LinedList"/>
    <dgm:cxn modelId="{DC3BDB57-17F3-495F-A9C4-E27CBC6B41CE}" type="presOf" srcId="{8B6FE362-FDEB-46C2-9FBA-8D90C574F312}" destId="{C0603E73-4729-436E-B378-78D17EE87007}" srcOrd="0" destOrd="0" presId="urn:microsoft.com/office/officeart/2008/layout/LinedList"/>
    <dgm:cxn modelId="{3105BD83-C474-4344-833B-61DDA6162531}" type="presOf" srcId="{D169840E-E742-49BB-990E-D40B13B5B9AB}" destId="{808436D7-6DAB-4440-B038-34829875109A}" srcOrd="0" destOrd="0" presId="urn:microsoft.com/office/officeart/2008/layout/LinedList"/>
    <dgm:cxn modelId="{CB932F00-9D09-4139-A77B-B1738861F355}" type="presParOf" srcId="{10200A53-1870-485B-AAD7-83EE95A0A55C}" destId="{D0E19E51-EB0C-4E91-8813-EE4DC87C30AA}" srcOrd="0" destOrd="0" presId="urn:microsoft.com/office/officeart/2008/layout/LinedList"/>
    <dgm:cxn modelId="{BF540AF1-EE0A-4AD2-9A37-A48CCC13F609}" type="presParOf" srcId="{10200A53-1870-485B-AAD7-83EE95A0A55C}" destId="{E68841C9-0C2E-4112-8046-95B055F0489A}" srcOrd="1" destOrd="0" presId="urn:microsoft.com/office/officeart/2008/layout/LinedList"/>
    <dgm:cxn modelId="{E78DBAF7-35D3-40A4-AD94-058838C896EB}" type="presParOf" srcId="{E68841C9-0C2E-4112-8046-95B055F0489A}" destId="{20814013-6B3E-48C5-8552-9460F701E96A}" srcOrd="0" destOrd="0" presId="urn:microsoft.com/office/officeart/2008/layout/LinedList"/>
    <dgm:cxn modelId="{C59864BA-DAA3-4A27-A7E3-7FD475FB0EBE}" type="presParOf" srcId="{E68841C9-0C2E-4112-8046-95B055F0489A}" destId="{5CFBD004-463D-4611-9855-D941E3D7512E}" srcOrd="1" destOrd="0" presId="urn:microsoft.com/office/officeart/2008/layout/LinedList"/>
    <dgm:cxn modelId="{AC9DD84D-D4DF-4FA9-9ED8-972B0CA1EF97}" type="presParOf" srcId="{5CFBD004-463D-4611-9855-D941E3D7512E}" destId="{6003F9F0-8221-4551-8F9D-AC0B0B49502E}" srcOrd="0" destOrd="0" presId="urn:microsoft.com/office/officeart/2008/layout/LinedList"/>
    <dgm:cxn modelId="{6A08069D-57FB-4F41-974F-A34FAB7763DC}" type="presParOf" srcId="{5CFBD004-463D-4611-9855-D941E3D7512E}" destId="{B838B341-CBD4-4137-93A6-E11B01B19CA1}" srcOrd="1" destOrd="0" presId="urn:microsoft.com/office/officeart/2008/layout/LinedList"/>
    <dgm:cxn modelId="{E7627143-2FDE-4316-8113-7F1A41D046C2}" type="presParOf" srcId="{B838B341-CBD4-4137-93A6-E11B01B19CA1}" destId="{7F93D17D-573C-4F34-8F94-39A231DEB482}" srcOrd="0" destOrd="0" presId="urn:microsoft.com/office/officeart/2008/layout/LinedList"/>
    <dgm:cxn modelId="{0DE3740E-F2C9-4A99-B034-ADE1158E5676}" type="presParOf" srcId="{B838B341-CBD4-4137-93A6-E11B01B19CA1}" destId="{3C9DBEB8-0B81-4DFF-BAB6-D54D5C76C42C}" srcOrd="1" destOrd="0" presId="urn:microsoft.com/office/officeart/2008/layout/LinedList"/>
    <dgm:cxn modelId="{9C554F7F-7C8E-4AB9-8CCE-750D05E529E0}" type="presParOf" srcId="{B838B341-CBD4-4137-93A6-E11B01B19CA1}" destId="{4B57AA24-FBFF-4554-A1F6-18E9AEFE9AF2}" srcOrd="2" destOrd="0" presId="urn:microsoft.com/office/officeart/2008/layout/LinedList"/>
    <dgm:cxn modelId="{8CE6182B-9730-4F2E-9C56-54D08B9E44D2}" type="presParOf" srcId="{5CFBD004-463D-4611-9855-D941E3D7512E}" destId="{8E2B35B3-C853-424D-AB8A-97BE7A1CD850}" srcOrd="2" destOrd="0" presId="urn:microsoft.com/office/officeart/2008/layout/LinedList"/>
    <dgm:cxn modelId="{473C48A5-9B0D-41AD-91D3-E20F3F73193F}" type="presParOf" srcId="{5CFBD004-463D-4611-9855-D941E3D7512E}" destId="{3888C3E8-1276-4AAB-9E29-99EFA676D9C3}" srcOrd="3" destOrd="0" presId="urn:microsoft.com/office/officeart/2008/layout/LinedList"/>
    <dgm:cxn modelId="{772AF95C-7624-4E57-B762-91FCFB85257D}" type="presParOf" srcId="{5CFBD004-463D-4611-9855-D941E3D7512E}" destId="{ABAE8A8E-0B0D-4F9B-9CEE-B6798967567C}" srcOrd="4" destOrd="0" presId="urn:microsoft.com/office/officeart/2008/layout/LinedList"/>
    <dgm:cxn modelId="{B1643D55-F0E3-4D93-B2D9-ED8BDD5A29B4}" type="presParOf" srcId="{ABAE8A8E-0B0D-4F9B-9CEE-B6798967567C}" destId="{D6829374-3E75-4AFE-9C8F-1CB01E4BD1DE}" srcOrd="0" destOrd="0" presId="urn:microsoft.com/office/officeart/2008/layout/LinedList"/>
    <dgm:cxn modelId="{190ABDA4-083B-4517-B180-DFA2B0989185}" type="presParOf" srcId="{ABAE8A8E-0B0D-4F9B-9CEE-B6798967567C}" destId="{0BFBAE1D-B916-4692-AFFF-937268CF3EED}" srcOrd="1" destOrd="0" presId="urn:microsoft.com/office/officeart/2008/layout/LinedList"/>
    <dgm:cxn modelId="{B64CDC92-236C-4B32-A6B2-5E3211181C6A}" type="presParOf" srcId="{ABAE8A8E-0B0D-4F9B-9CEE-B6798967567C}" destId="{4F385411-671D-4E94-A6AB-BCC1B1F207DF}" srcOrd="2" destOrd="0" presId="urn:microsoft.com/office/officeart/2008/layout/LinedList"/>
    <dgm:cxn modelId="{0C9DCC93-899D-4E64-8685-5D5CF422685A}" type="presParOf" srcId="{5CFBD004-463D-4611-9855-D941E3D7512E}" destId="{E8A40C7C-0294-4986-8576-8012CED267F9}" srcOrd="5" destOrd="0" presId="urn:microsoft.com/office/officeart/2008/layout/LinedList"/>
    <dgm:cxn modelId="{29BFB09F-2156-4468-9EAD-D805AE33D22E}" type="presParOf" srcId="{5CFBD004-463D-4611-9855-D941E3D7512E}" destId="{C51B8D71-28B5-45FD-8518-4272C7309145}" srcOrd="6" destOrd="0" presId="urn:microsoft.com/office/officeart/2008/layout/LinedList"/>
    <dgm:cxn modelId="{ADABC08C-7665-4483-A7C0-0873669285AC}" type="presParOf" srcId="{5CFBD004-463D-4611-9855-D941E3D7512E}" destId="{79B80FE6-973F-4AAC-9177-B2F7DCE1DB9D}" srcOrd="7" destOrd="0" presId="urn:microsoft.com/office/officeart/2008/layout/LinedList"/>
    <dgm:cxn modelId="{3F34FE2A-1527-49AE-92CE-7D12A7AC3519}" type="presParOf" srcId="{79B80FE6-973F-4AAC-9177-B2F7DCE1DB9D}" destId="{10349802-101A-4031-8DDB-83D01F06EC59}" srcOrd="0" destOrd="0" presId="urn:microsoft.com/office/officeart/2008/layout/LinedList"/>
    <dgm:cxn modelId="{D1C81970-C0CC-4F2F-843C-B1C316B6200B}" type="presParOf" srcId="{79B80FE6-973F-4AAC-9177-B2F7DCE1DB9D}" destId="{68D5D22B-370E-40B5-A591-35396203FBBB}" srcOrd="1" destOrd="0" presId="urn:microsoft.com/office/officeart/2008/layout/LinedList"/>
    <dgm:cxn modelId="{EB484CE9-231E-4974-955F-1B9CDFE10EC6}" type="presParOf" srcId="{79B80FE6-973F-4AAC-9177-B2F7DCE1DB9D}" destId="{6A515EE4-3542-4635-AF3E-3BD7D67C02D6}" srcOrd="2" destOrd="0" presId="urn:microsoft.com/office/officeart/2008/layout/LinedList"/>
    <dgm:cxn modelId="{07247D06-4E55-4F89-A38A-7662F82CD845}" type="presParOf" srcId="{5CFBD004-463D-4611-9855-D941E3D7512E}" destId="{52C502BF-D2C5-4E54-B213-53AD214D337E}" srcOrd="8" destOrd="0" presId="urn:microsoft.com/office/officeart/2008/layout/LinedList"/>
    <dgm:cxn modelId="{5332FAA2-CF39-4E43-BE71-CB3D7697A18B}" type="presParOf" srcId="{5CFBD004-463D-4611-9855-D941E3D7512E}" destId="{6E8777FB-2A30-41A2-A1CE-EA1BDCA57F71}" srcOrd="9" destOrd="0" presId="urn:microsoft.com/office/officeart/2008/layout/LinedList"/>
    <dgm:cxn modelId="{3AD5A8C6-B5BE-4011-B355-8593F65B186B}" type="presParOf" srcId="{10200A53-1870-485B-AAD7-83EE95A0A55C}" destId="{0142B2B5-EDB9-4487-BB95-DD782C16512A}" srcOrd="2" destOrd="0" presId="urn:microsoft.com/office/officeart/2008/layout/LinedList"/>
    <dgm:cxn modelId="{DE2CCEBE-EF5B-4A0E-8246-24CA42C9D5B5}" type="presParOf" srcId="{10200A53-1870-485B-AAD7-83EE95A0A55C}" destId="{6B0AF104-96EA-4063-8B96-BCCCFFAC9C52}" srcOrd="3" destOrd="0" presId="urn:microsoft.com/office/officeart/2008/layout/LinedList"/>
    <dgm:cxn modelId="{6E4E1ABD-7F8F-42B1-AABF-DEAE015BCB9C}" type="presParOf" srcId="{6B0AF104-96EA-4063-8B96-BCCCFFAC9C52}" destId="{B3471874-985E-4BF3-93F8-4F0F1578B358}" srcOrd="0" destOrd="0" presId="urn:microsoft.com/office/officeart/2008/layout/LinedList"/>
    <dgm:cxn modelId="{42BFACFE-AEC3-4288-92BC-50CB57541981}" type="presParOf" srcId="{6B0AF104-96EA-4063-8B96-BCCCFFAC9C52}" destId="{9012FF9E-4CD3-45F8-985A-F38AE44DE22C}" srcOrd="1" destOrd="0" presId="urn:microsoft.com/office/officeart/2008/layout/LinedList"/>
    <dgm:cxn modelId="{E38F5C1F-4BA2-42F8-A72E-E35EB49A75C4}" type="presParOf" srcId="{9012FF9E-4CD3-45F8-985A-F38AE44DE22C}" destId="{A73823B4-DA8B-4674-A649-AECA83219D71}" srcOrd="0" destOrd="0" presId="urn:microsoft.com/office/officeart/2008/layout/LinedList"/>
    <dgm:cxn modelId="{58554700-631C-48F8-B4CF-35D06E6217D0}" type="presParOf" srcId="{9012FF9E-4CD3-45F8-985A-F38AE44DE22C}" destId="{231C090F-036D-4032-89CD-16AB3ADA4F20}" srcOrd="1" destOrd="0" presId="urn:microsoft.com/office/officeart/2008/layout/LinedList"/>
    <dgm:cxn modelId="{1F4EECD3-36D4-4D07-84FF-0FFBDEDF3B33}" type="presParOf" srcId="{231C090F-036D-4032-89CD-16AB3ADA4F20}" destId="{6A1EF37E-5BF9-4AFB-875E-9AD8FB9A80BF}" srcOrd="0" destOrd="0" presId="urn:microsoft.com/office/officeart/2008/layout/LinedList"/>
    <dgm:cxn modelId="{5C32CA2E-F10C-4DCA-95C7-48009DC8FF33}" type="presParOf" srcId="{231C090F-036D-4032-89CD-16AB3ADA4F20}" destId="{553DE83F-C7E0-4643-B18C-D2EF2115626F}" srcOrd="1" destOrd="0" presId="urn:microsoft.com/office/officeart/2008/layout/LinedList"/>
    <dgm:cxn modelId="{D2958225-1987-437E-827B-70F71575D484}" type="presParOf" srcId="{231C090F-036D-4032-89CD-16AB3ADA4F20}" destId="{D210E23E-9651-41F5-B884-50A1AFD59D96}" srcOrd="2" destOrd="0" presId="urn:microsoft.com/office/officeart/2008/layout/LinedList"/>
    <dgm:cxn modelId="{AE88E9CA-D8DE-47F4-B639-8CD66435BC7E}" type="presParOf" srcId="{9012FF9E-4CD3-45F8-985A-F38AE44DE22C}" destId="{9178067A-1804-4D3D-8DEC-2E97B1254D4E}" srcOrd="2" destOrd="0" presId="urn:microsoft.com/office/officeart/2008/layout/LinedList"/>
    <dgm:cxn modelId="{5F342866-DAA1-434B-841C-4D3A14B700CC}" type="presParOf" srcId="{9012FF9E-4CD3-45F8-985A-F38AE44DE22C}" destId="{B09E3588-E08C-4288-8265-2F988F0F48CA}" srcOrd="3" destOrd="0" presId="urn:microsoft.com/office/officeart/2008/layout/LinedList"/>
    <dgm:cxn modelId="{D6476C7C-3F96-4F47-A465-6103314768F8}" type="presParOf" srcId="{9012FF9E-4CD3-45F8-985A-F38AE44DE22C}" destId="{BE833524-1341-4C3F-B3BC-B276081D6497}" srcOrd="4" destOrd="0" presId="urn:microsoft.com/office/officeart/2008/layout/LinedList"/>
    <dgm:cxn modelId="{3671D448-9BF3-482A-AC56-7F4E088FE818}" type="presParOf" srcId="{BE833524-1341-4C3F-B3BC-B276081D6497}" destId="{3292FB49-663F-4886-8B43-E1DA4E7A7F47}" srcOrd="0" destOrd="0" presId="urn:microsoft.com/office/officeart/2008/layout/LinedList"/>
    <dgm:cxn modelId="{9635E104-3C44-44F4-BC5E-870C8780C773}" type="presParOf" srcId="{BE833524-1341-4C3F-B3BC-B276081D6497}" destId="{C0603E73-4729-436E-B378-78D17EE87007}" srcOrd="1" destOrd="0" presId="urn:microsoft.com/office/officeart/2008/layout/LinedList"/>
    <dgm:cxn modelId="{6F78C0F3-98BE-4A08-9657-9C7AB91845A5}" type="presParOf" srcId="{BE833524-1341-4C3F-B3BC-B276081D6497}" destId="{593E6E76-F6F8-43F7-A106-E853E917BE70}" srcOrd="2" destOrd="0" presId="urn:microsoft.com/office/officeart/2008/layout/LinedList"/>
    <dgm:cxn modelId="{753D97DF-7643-41D6-8763-EBFA435314DF}" type="presParOf" srcId="{9012FF9E-4CD3-45F8-985A-F38AE44DE22C}" destId="{E0F5521E-A0EC-4B16-B3A8-97F14B409051}" srcOrd="5" destOrd="0" presId="urn:microsoft.com/office/officeart/2008/layout/LinedList"/>
    <dgm:cxn modelId="{C866805A-FE9C-44BB-BC64-3BE3091A6839}" type="presParOf" srcId="{9012FF9E-4CD3-45F8-985A-F38AE44DE22C}" destId="{A25EC41F-3654-4CE9-BFF9-FB607B9F1E23}" srcOrd="6" destOrd="0" presId="urn:microsoft.com/office/officeart/2008/layout/LinedList"/>
    <dgm:cxn modelId="{70D7C69F-CEBD-4490-884A-F66B39F734E5}" type="presParOf" srcId="{9012FF9E-4CD3-45F8-985A-F38AE44DE22C}" destId="{3E95300C-EB86-49B0-8961-9B21A6B7AE67}" srcOrd="7" destOrd="0" presId="urn:microsoft.com/office/officeart/2008/layout/LinedList"/>
    <dgm:cxn modelId="{6AD68156-2927-467E-8149-DB3B35FD655D}" type="presParOf" srcId="{3E95300C-EB86-49B0-8961-9B21A6B7AE67}" destId="{B8A7380D-B35E-456A-8FA1-2FFF4EB397F4}" srcOrd="0" destOrd="0" presId="urn:microsoft.com/office/officeart/2008/layout/LinedList"/>
    <dgm:cxn modelId="{90FA0F7D-D4A8-4893-B0ED-F7DCFF3F6D3F}" type="presParOf" srcId="{3E95300C-EB86-49B0-8961-9B21A6B7AE67}" destId="{75BE36E5-43E9-4B60-B4DC-C38E9887DC62}" srcOrd="1" destOrd="0" presId="urn:microsoft.com/office/officeart/2008/layout/LinedList"/>
    <dgm:cxn modelId="{01F28767-1AC0-4FA8-846C-6CA71BB619AF}" type="presParOf" srcId="{3E95300C-EB86-49B0-8961-9B21A6B7AE67}" destId="{AE4D976F-7FFC-4225-8764-64ABB0C2CCED}" srcOrd="2" destOrd="0" presId="urn:microsoft.com/office/officeart/2008/layout/LinedList"/>
    <dgm:cxn modelId="{F37FCBCA-E1EA-4958-B171-BDD4FC023A8F}" type="presParOf" srcId="{9012FF9E-4CD3-45F8-985A-F38AE44DE22C}" destId="{D57D1807-C218-4133-B3C3-AC42FF5DC05B}" srcOrd="8" destOrd="0" presId="urn:microsoft.com/office/officeart/2008/layout/LinedList"/>
    <dgm:cxn modelId="{8A8F3494-4F0A-4FE8-ACF8-90EE34B2504A}" type="presParOf" srcId="{9012FF9E-4CD3-45F8-985A-F38AE44DE22C}" destId="{C46F91CE-CE57-4229-8836-79BF8EA03C0A}" srcOrd="9" destOrd="0" presId="urn:microsoft.com/office/officeart/2008/layout/LinedList"/>
    <dgm:cxn modelId="{850BCCD5-E395-44B2-9A32-F36831EBD3A0}" type="presParOf" srcId="{10200A53-1870-485B-AAD7-83EE95A0A55C}" destId="{D0CB0847-A729-4C96-9ABD-0D39F0C4A97B}" srcOrd="4" destOrd="0" presId="urn:microsoft.com/office/officeart/2008/layout/LinedList"/>
    <dgm:cxn modelId="{D46C77FD-E578-4F02-ADC8-293F0C00835A}" type="presParOf" srcId="{10200A53-1870-485B-AAD7-83EE95A0A55C}" destId="{11142019-1604-4BA0-989E-EA536D145C97}" srcOrd="5" destOrd="0" presId="urn:microsoft.com/office/officeart/2008/layout/LinedList"/>
    <dgm:cxn modelId="{A93BEC1C-D12F-4ABC-8F4D-3D9B70FF27C9}" type="presParOf" srcId="{11142019-1604-4BA0-989E-EA536D145C97}" destId="{171A35FB-5BB6-428F-A94C-078A342E051F}" srcOrd="0" destOrd="0" presId="urn:microsoft.com/office/officeart/2008/layout/LinedList"/>
    <dgm:cxn modelId="{672D00F8-3DAE-4CE5-AFAC-DA08213FF1A2}" type="presParOf" srcId="{11142019-1604-4BA0-989E-EA536D145C97}" destId="{3F37BA25-06DA-445A-805C-2900B26C0F9C}" srcOrd="1" destOrd="0" presId="urn:microsoft.com/office/officeart/2008/layout/LinedList"/>
    <dgm:cxn modelId="{53EFB63A-6CEE-4646-BAE3-A6B6CBB839B5}" type="presParOf" srcId="{3F37BA25-06DA-445A-805C-2900B26C0F9C}" destId="{D73A42C3-16D0-4F67-AB10-D1C855999545}" srcOrd="0" destOrd="0" presId="urn:microsoft.com/office/officeart/2008/layout/LinedList"/>
    <dgm:cxn modelId="{2B1208B8-1C19-4FDC-A1EE-1E49BF0B076C}" type="presParOf" srcId="{3F37BA25-06DA-445A-805C-2900B26C0F9C}" destId="{0AB455C8-4687-470B-8842-6D4206C42E1F}" srcOrd="1" destOrd="0" presId="urn:microsoft.com/office/officeart/2008/layout/LinedList"/>
    <dgm:cxn modelId="{8E59EE73-3F0C-4544-AFC7-C5DA8C6FA299}" type="presParOf" srcId="{0AB455C8-4687-470B-8842-6D4206C42E1F}" destId="{DE242AB7-C917-4F37-984F-5858877C71C8}" srcOrd="0" destOrd="0" presId="urn:microsoft.com/office/officeart/2008/layout/LinedList"/>
    <dgm:cxn modelId="{088DA899-C3B9-482B-BF5A-CDC7160BFF30}" type="presParOf" srcId="{0AB455C8-4687-470B-8842-6D4206C42E1F}" destId="{808436D7-6DAB-4440-B038-34829875109A}" srcOrd="1" destOrd="0" presId="urn:microsoft.com/office/officeart/2008/layout/LinedList"/>
    <dgm:cxn modelId="{49B54CA1-2EEC-4FAC-AA43-220F215F86D2}" type="presParOf" srcId="{0AB455C8-4687-470B-8842-6D4206C42E1F}" destId="{5303C138-677F-4545-85B7-000B7A57CA46}" srcOrd="2" destOrd="0" presId="urn:microsoft.com/office/officeart/2008/layout/LinedList"/>
    <dgm:cxn modelId="{31E0633F-B73F-4FEF-B4F6-A1DFFC041300}" type="presParOf" srcId="{3F37BA25-06DA-445A-805C-2900B26C0F9C}" destId="{09893471-78B9-49D9-BEDA-0AF06174F391}" srcOrd="2" destOrd="0" presId="urn:microsoft.com/office/officeart/2008/layout/LinedList"/>
    <dgm:cxn modelId="{F1532756-3D23-4EB4-86EF-0E9587C66A76}" type="presParOf" srcId="{3F37BA25-06DA-445A-805C-2900B26C0F9C}" destId="{36210590-C2E6-41D3-ABF5-E33EF34186AD}" srcOrd="3" destOrd="0" presId="urn:microsoft.com/office/officeart/2008/layout/LinedList"/>
    <dgm:cxn modelId="{F544D4E2-839B-4D3E-9169-63CF4D44CBC8}" type="presParOf" srcId="{3F37BA25-06DA-445A-805C-2900B26C0F9C}" destId="{3A0849CB-058B-4017-9504-58816F5274A4}" srcOrd="4" destOrd="0" presId="urn:microsoft.com/office/officeart/2008/layout/LinedList"/>
    <dgm:cxn modelId="{B81E4FA2-4CE5-4F36-8F98-3D1E9C42D9ED}" type="presParOf" srcId="{3A0849CB-058B-4017-9504-58816F5274A4}" destId="{2D65EE68-A334-420E-89C2-6DC982DDB09A}" srcOrd="0" destOrd="0" presId="urn:microsoft.com/office/officeart/2008/layout/LinedList"/>
    <dgm:cxn modelId="{8AF08047-3226-4840-9FB0-D9A3A5F23B36}" type="presParOf" srcId="{3A0849CB-058B-4017-9504-58816F5274A4}" destId="{39D28EE1-A120-4419-B4F7-5A8B132A39E8}" srcOrd="1" destOrd="0" presId="urn:microsoft.com/office/officeart/2008/layout/LinedList"/>
    <dgm:cxn modelId="{A79E9F40-DA3C-4970-8F06-774BEB0A589F}" type="presParOf" srcId="{3A0849CB-058B-4017-9504-58816F5274A4}" destId="{3DAB9CBB-318C-4A16-AB6E-730FE0AC4F87}" srcOrd="2" destOrd="0" presId="urn:microsoft.com/office/officeart/2008/layout/LinedList"/>
    <dgm:cxn modelId="{081C5763-9051-40AA-90B6-F44164ACD92C}" type="presParOf" srcId="{3F37BA25-06DA-445A-805C-2900B26C0F9C}" destId="{27293483-3545-4A57-AABC-7FB6CB0CB40C}" srcOrd="5" destOrd="0" presId="urn:microsoft.com/office/officeart/2008/layout/LinedList"/>
    <dgm:cxn modelId="{74A387FB-B66D-4E93-9327-C79C344984B0}" type="presParOf" srcId="{3F37BA25-06DA-445A-805C-2900B26C0F9C}" destId="{A1AD3C8C-92E9-450B-9968-07DD879B6550}" srcOrd="6" destOrd="0" presId="urn:microsoft.com/office/officeart/2008/layout/LinedList"/>
    <dgm:cxn modelId="{79CB4F1A-747F-45E5-9BE8-3BEE23D1E26A}" type="presParOf" srcId="{3F37BA25-06DA-445A-805C-2900B26C0F9C}" destId="{1F228944-496F-4014-BE2D-9AA92FC24DB9}" srcOrd="7" destOrd="0" presId="urn:microsoft.com/office/officeart/2008/layout/LinedList"/>
    <dgm:cxn modelId="{3F92C7DB-E6EE-4C89-B709-8284CE2DD4BA}" type="presParOf" srcId="{1F228944-496F-4014-BE2D-9AA92FC24DB9}" destId="{97B2B639-D978-4D41-9D64-E5E023878191}" srcOrd="0" destOrd="0" presId="urn:microsoft.com/office/officeart/2008/layout/LinedList"/>
    <dgm:cxn modelId="{CA62EBF0-D278-455B-AE62-E2EE3F2BF4B1}" type="presParOf" srcId="{1F228944-496F-4014-BE2D-9AA92FC24DB9}" destId="{1B6B3540-2DEE-4410-94F0-CA7913E27440}" srcOrd="1" destOrd="0" presId="urn:microsoft.com/office/officeart/2008/layout/LinedList"/>
    <dgm:cxn modelId="{7832A5B2-1ED6-46B0-9726-72BF58DEA902}" type="presParOf" srcId="{1F228944-496F-4014-BE2D-9AA92FC24DB9}" destId="{CAD24E50-FA2E-4803-896C-88A863116FB9}" srcOrd="2" destOrd="0" presId="urn:microsoft.com/office/officeart/2008/layout/LinedList"/>
    <dgm:cxn modelId="{F89AB694-E5E1-4E6D-B0FC-3F6DFB3F7A70}" type="presParOf" srcId="{3F37BA25-06DA-445A-805C-2900B26C0F9C}" destId="{47A64339-2D2E-44A8-8806-BBBE9F1D9548}" srcOrd="8" destOrd="0" presId="urn:microsoft.com/office/officeart/2008/layout/LinedList"/>
    <dgm:cxn modelId="{5CAD6150-3056-4BBD-B2AC-4B2D1721037D}" type="presParOf" srcId="{3F37BA25-06DA-445A-805C-2900B26C0F9C}" destId="{88AB5EBB-0E16-41D8-988D-62B419C933F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0770325-02E9-415F-95F6-63A8594A9236}" type="doc">
      <dgm:prSet loTypeId="urn:microsoft.com/office/officeart/2005/8/layout/vList5" loCatId="list" qsTypeId="urn:microsoft.com/office/officeart/2005/8/quickstyle/simple3" qsCatId="simple" csTypeId="urn:microsoft.com/office/officeart/2005/8/colors/accent4_2" csCatId="accent4"/>
      <dgm:spPr/>
      <dgm:t>
        <a:bodyPr/>
        <a:lstStyle/>
        <a:p>
          <a:endParaRPr lang="en-GB"/>
        </a:p>
      </dgm:t>
    </dgm:pt>
    <dgm:pt modelId="{5FDECD3D-3642-496E-BD98-BDD403CA168E}">
      <dgm:prSet custT="1"/>
      <dgm:spPr/>
      <dgm:t>
        <a:bodyPr/>
        <a:lstStyle/>
        <a:p>
          <a:pPr rtl="0"/>
          <a:r>
            <a:rPr lang="en-US" sz="1800" b="0" dirty="0">
              <a:latin typeface="Gill Sans MT" pitchFamily="34" charset="0"/>
            </a:rPr>
            <a:t>Staff members encouraged to undertake community outreach activities</a:t>
          </a:r>
          <a:endParaRPr lang="en-GB" sz="1800" b="0" dirty="0">
            <a:latin typeface="Gill Sans MT" pitchFamily="34" charset="0"/>
          </a:endParaRPr>
        </a:p>
      </dgm:t>
    </dgm:pt>
    <dgm:pt modelId="{59079D52-5740-4015-843A-711BAF41EA94}" type="parTrans" cxnId="{28C157A8-CF84-48A9-9097-74D12AABE7F9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0BD577A8-9301-4BB0-AE70-476D218DD0D3}" type="sibTrans" cxnId="{28C157A8-CF84-48A9-9097-74D12AABE7F9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6B0CCC34-746E-482C-BD59-758F732EB38D}">
      <dgm:prSet custT="1"/>
      <dgm:spPr/>
      <dgm:t>
        <a:bodyPr/>
        <a:lstStyle/>
        <a:p>
          <a:pPr rtl="0"/>
          <a:r>
            <a:rPr lang="en-US" sz="1800" b="0" dirty="0">
              <a:latin typeface="Gill Sans MT" pitchFamily="34" charset="0"/>
            </a:rPr>
            <a:t>Include local stakeholders in teaching and research agendas</a:t>
          </a:r>
          <a:r>
            <a:rPr lang="en-US" sz="1800" b="0" i="1" dirty="0">
              <a:latin typeface="Gill Sans MT" pitchFamily="34" charset="0"/>
            </a:rPr>
            <a:t>.</a:t>
          </a:r>
          <a:endParaRPr lang="en-GB" sz="1800" b="0" dirty="0">
            <a:latin typeface="Gill Sans MT" pitchFamily="34" charset="0"/>
          </a:endParaRPr>
        </a:p>
      </dgm:t>
    </dgm:pt>
    <dgm:pt modelId="{7DF97397-4056-45E2-AB6B-04CF3147D552}" type="parTrans" cxnId="{8C4BE5D7-1115-4737-98AB-98213E9F967B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660DE061-23F8-4FF4-BDC6-B6A84204AE46}" type="sibTrans" cxnId="{8C4BE5D7-1115-4737-98AB-98213E9F967B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CE123C16-1F86-482D-B66E-DE9A3264D849}">
      <dgm:prSet custT="1"/>
      <dgm:spPr/>
      <dgm:t>
        <a:bodyPr/>
        <a:lstStyle/>
        <a:p>
          <a:pPr rtl="0"/>
          <a:r>
            <a:rPr lang="en-US" sz="1800" b="0">
              <a:latin typeface="Gill Sans MT" pitchFamily="34" charset="0"/>
            </a:rPr>
            <a:t>Creating broad public awareness</a:t>
          </a:r>
          <a:endParaRPr lang="en-GB" sz="1800" b="0">
            <a:latin typeface="Gill Sans MT" pitchFamily="34" charset="0"/>
          </a:endParaRPr>
        </a:p>
      </dgm:t>
    </dgm:pt>
    <dgm:pt modelId="{B27BC8B7-5E64-4BD6-89A3-D2FF8A463726}" type="parTrans" cxnId="{05E7B420-2C16-4307-A549-C326A3FE2C8C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9EA15224-C6FB-46C5-AC8C-B0A24B836B5D}" type="sibTrans" cxnId="{05E7B420-2C16-4307-A549-C326A3FE2C8C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B918D054-28B0-4DC3-A7D8-85896209FEA0}">
      <dgm:prSet custT="1"/>
      <dgm:spPr/>
      <dgm:t>
        <a:bodyPr/>
        <a:lstStyle/>
        <a:p>
          <a:pPr rtl="0"/>
          <a:r>
            <a:rPr lang="en-US" sz="1800" b="0" dirty="0">
              <a:latin typeface="Gill Sans MT" pitchFamily="34" charset="0"/>
            </a:rPr>
            <a:t>Recognition and rewarding achievements in community engagement activities. </a:t>
          </a:r>
          <a:endParaRPr lang="en-GB" sz="1800" b="0" dirty="0">
            <a:latin typeface="Gill Sans MT" pitchFamily="34" charset="0"/>
          </a:endParaRPr>
        </a:p>
      </dgm:t>
    </dgm:pt>
    <dgm:pt modelId="{8B6BD59D-F419-44C4-901E-FC0971E0B6A2}" type="parTrans" cxnId="{DDAC579F-8B15-4A18-A3B2-129616A30E85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A7D82F03-2ED4-44A6-8779-BCA2C5DE9DD4}" type="sibTrans" cxnId="{DDAC579F-8B15-4A18-A3B2-129616A30E85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CB17A2FE-2005-4BD6-882B-CE3A7F9DE90A}">
      <dgm:prSet custT="1"/>
      <dgm:spPr/>
      <dgm:t>
        <a:bodyPr/>
        <a:lstStyle/>
        <a:p>
          <a:pPr rtl="0"/>
          <a:r>
            <a:rPr lang="en-US" sz="1800" b="0">
              <a:latin typeface="Gill Sans MT" pitchFamily="34" charset="0"/>
            </a:rPr>
            <a:t>Allocation of funds to Faculties community engagement activities. </a:t>
          </a:r>
          <a:endParaRPr lang="en-GB" sz="1800" b="0">
            <a:latin typeface="Gill Sans MT" pitchFamily="34" charset="0"/>
          </a:endParaRPr>
        </a:p>
      </dgm:t>
    </dgm:pt>
    <dgm:pt modelId="{EAAF84D2-6E2B-419B-8C1C-E1AA5867F75A}" type="parTrans" cxnId="{DA0AFF8B-25B0-433C-A2F3-25B5AA53D91F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52DE59A9-666E-49C8-B65C-BD16DEB53101}" type="sibTrans" cxnId="{DA0AFF8B-25B0-433C-A2F3-25B5AA53D91F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2A0D175B-8182-41C8-A253-248A66D08210}">
      <dgm:prSet custT="1"/>
      <dgm:spPr/>
      <dgm:t>
        <a:bodyPr/>
        <a:lstStyle/>
        <a:p>
          <a:pPr rtl="0"/>
          <a:r>
            <a:rPr lang="en-US" sz="1800" b="0" dirty="0">
              <a:latin typeface="Gill Sans MT" pitchFamily="34" charset="0"/>
            </a:rPr>
            <a:t>Faculty-generated funds will be ploughed back into the Faculty for Research Uptake activities </a:t>
          </a:r>
          <a:endParaRPr lang="en-GB" sz="1800" b="0" dirty="0">
            <a:latin typeface="Gill Sans MT" pitchFamily="34" charset="0"/>
          </a:endParaRPr>
        </a:p>
      </dgm:t>
    </dgm:pt>
    <dgm:pt modelId="{C4CB0A05-04EB-4FB2-952A-0BBDAC73701E}" type="parTrans" cxnId="{A46E2958-80D8-4E7C-974D-0178B7B08516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3A8AB7EB-F2F9-44D8-90AF-66F9FF8D17D3}" type="sibTrans" cxnId="{A46E2958-80D8-4E7C-974D-0178B7B08516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5AF614E6-4721-41EB-B207-D34CEFD1C9D4}">
      <dgm:prSet custT="1"/>
      <dgm:spPr/>
      <dgm:t>
        <a:bodyPr/>
        <a:lstStyle/>
        <a:p>
          <a:pPr rtl="0"/>
          <a:r>
            <a:rPr lang="en-US" sz="1800" b="0">
              <a:latin typeface="Gill Sans MT" pitchFamily="34" charset="0"/>
            </a:rPr>
            <a:t>Regular monitoring of research uptake through KPIs and OVIs</a:t>
          </a:r>
          <a:endParaRPr lang="en-GB" sz="1800" b="0">
            <a:latin typeface="Gill Sans MT" pitchFamily="34" charset="0"/>
          </a:endParaRPr>
        </a:p>
      </dgm:t>
    </dgm:pt>
    <dgm:pt modelId="{3225CE6C-1715-4E8D-A2E8-5A1910079A93}" type="parTrans" cxnId="{2DA5A078-1C97-4957-96B4-8FC980E059F5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D0F32EFF-A699-4AE9-A511-7C7C3F1520D3}" type="sibTrans" cxnId="{2DA5A078-1C97-4957-96B4-8FC980E059F5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2F8BF023-3602-44CF-AD40-FD34EAFAEDB2}">
      <dgm:prSet custT="1"/>
      <dgm:spPr/>
      <dgm:t>
        <a:bodyPr/>
        <a:lstStyle/>
        <a:p>
          <a:pPr rtl="0"/>
          <a:r>
            <a:rPr lang="en-US" sz="1800" b="0">
              <a:latin typeface="Gill Sans MT" pitchFamily="34" charset="0"/>
            </a:rPr>
            <a:t>Partnerships with national, regional and international agencies.</a:t>
          </a:r>
          <a:endParaRPr lang="en-GB" sz="1800" b="0">
            <a:latin typeface="Gill Sans MT" pitchFamily="34" charset="0"/>
          </a:endParaRPr>
        </a:p>
      </dgm:t>
    </dgm:pt>
    <dgm:pt modelId="{EF205B98-754B-4C9B-A31E-E2ABE68C1AD1}" type="parTrans" cxnId="{D990FAF6-C828-48D2-8E9B-1B5DC5D1FCF1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1A15875E-B0D8-4B58-8414-89D3A6F9A307}" type="sibTrans" cxnId="{D990FAF6-C828-48D2-8E9B-1B5DC5D1FCF1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EAF02051-C69F-45C0-AA55-456077893D1A}">
      <dgm:prSet custT="1"/>
      <dgm:spPr/>
      <dgm:t>
        <a:bodyPr/>
        <a:lstStyle/>
        <a:p>
          <a:pPr rtl="0"/>
          <a:r>
            <a:rPr lang="en-US" sz="1800" b="0">
              <a:latin typeface="Gill Sans MT" pitchFamily="34" charset="0"/>
            </a:rPr>
            <a:t>Regularly providing information to KTO on community initiatives </a:t>
          </a:r>
          <a:endParaRPr lang="en-GB" sz="1800" b="0">
            <a:latin typeface="Gill Sans MT" pitchFamily="34" charset="0"/>
          </a:endParaRPr>
        </a:p>
      </dgm:t>
    </dgm:pt>
    <dgm:pt modelId="{A55D79F3-F813-42EA-A6B2-5C51DF0B6D14}" type="parTrans" cxnId="{F7967067-3C66-42FB-9765-31EB4A7B656B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F0FAF231-3859-4F05-9DA2-67EBBA2CC966}" type="sibTrans" cxnId="{F7967067-3C66-42FB-9765-31EB4A7B656B}">
      <dgm:prSet/>
      <dgm:spPr/>
      <dgm:t>
        <a:bodyPr/>
        <a:lstStyle/>
        <a:p>
          <a:endParaRPr lang="en-GB" sz="2400" b="0">
            <a:latin typeface="Gill Sans MT" pitchFamily="34" charset="0"/>
          </a:endParaRPr>
        </a:p>
      </dgm:t>
    </dgm:pt>
    <dgm:pt modelId="{B6C11B2F-E788-46C1-8AE2-D1FC92DFB6E2}" type="pres">
      <dgm:prSet presAssocID="{40770325-02E9-415F-95F6-63A8594A9236}" presName="Name0" presStyleCnt="0">
        <dgm:presLayoutVars>
          <dgm:dir/>
          <dgm:animLvl val="lvl"/>
          <dgm:resizeHandles val="exact"/>
        </dgm:presLayoutVars>
      </dgm:prSet>
      <dgm:spPr/>
    </dgm:pt>
    <dgm:pt modelId="{AD72B873-929C-4D54-B0A1-CEEB15E5392D}" type="pres">
      <dgm:prSet presAssocID="{5FDECD3D-3642-496E-BD98-BDD403CA168E}" presName="linNode" presStyleCnt="0"/>
      <dgm:spPr/>
    </dgm:pt>
    <dgm:pt modelId="{6AB66B0C-B197-44BA-AEDE-AC9ED5BC2C20}" type="pres">
      <dgm:prSet presAssocID="{5FDECD3D-3642-496E-BD98-BDD403CA168E}" presName="parentText" presStyleLbl="node1" presStyleIdx="0" presStyleCnt="9" custLinFactNeighborX="49" custLinFactNeighborY="-264">
        <dgm:presLayoutVars>
          <dgm:chMax val="1"/>
          <dgm:bulletEnabled val="1"/>
        </dgm:presLayoutVars>
      </dgm:prSet>
      <dgm:spPr/>
    </dgm:pt>
    <dgm:pt modelId="{93938E7B-55DB-4C8E-A10D-09FEE8767EC7}" type="pres">
      <dgm:prSet presAssocID="{0BD577A8-9301-4BB0-AE70-476D218DD0D3}" presName="sp" presStyleCnt="0"/>
      <dgm:spPr/>
    </dgm:pt>
    <dgm:pt modelId="{E5B36480-54A7-46DC-8BFB-CDD2F2AD6787}" type="pres">
      <dgm:prSet presAssocID="{6B0CCC34-746E-482C-BD59-758F732EB38D}" presName="linNode" presStyleCnt="0"/>
      <dgm:spPr/>
    </dgm:pt>
    <dgm:pt modelId="{FC2CD16B-8013-478E-B8CB-003226CC7ABE}" type="pres">
      <dgm:prSet presAssocID="{6B0CCC34-746E-482C-BD59-758F732EB38D}" presName="parentText" presStyleLbl="node1" presStyleIdx="1" presStyleCnt="9">
        <dgm:presLayoutVars>
          <dgm:chMax val="1"/>
          <dgm:bulletEnabled val="1"/>
        </dgm:presLayoutVars>
      </dgm:prSet>
      <dgm:spPr/>
    </dgm:pt>
    <dgm:pt modelId="{2F7D246E-5A78-4B38-AA98-BC517C6B4951}" type="pres">
      <dgm:prSet presAssocID="{660DE061-23F8-4FF4-BDC6-B6A84204AE46}" presName="sp" presStyleCnt="0"/>
      <dgm:spPr/>
    </dgm:pt>
    <dgm:pt modelId="{8D5F0E67-499F-4EBC-89E2-0480DEABB63F}" type="pres">
      <dgm:prSet presAssocID="{CE123C16-1F86-482D-B66E-DE9A3264D849}" presName="linNode" presStyleCnt="0"/>
      <dgm:spPr/>
    </dgm:pt>
    <dgm:pt modelId="{9B4CFBC8-82A7-4AE2-BFE1-9ED5A3FB0258}" type="pres">
      <dgm:prSet presAssocID="{CE123C16-1F86-482D-B66E-DE9A3264D849}" presName="parentText" presStyleLbl="node1" presStyleIdx="2" presStyleCnt="9">
        <dgm:presLayoutVars>
          <dgm:chMax val="1"/>
          <dgm:bulletEnabled val="1"/>
        </dgm:presLayoutVars>
      </dgm:prSet>
      <dgm:spPr/>
    </dgm:pt>
    <dgm:pt modelId="{BF787341-D4FA-489E-AFDA-22496D1909A5}" type="pres">
      <dgm:prSet presAssocID="{9EA15224-C6FB-46C5-AC8C-B0A24B836B5D}" presName="sp" presStyleCnt="0"/>
      <dgm:spPr/>
    </dgm:pt>
    <dgm:pt modelId="{98DEC69F-3CE3-451A-AD0A-25BEB86DDA11}" type="pres">
      <dgm:prSet presAssocID="{B918D054-28B0-4DC3-A7D8-85896209FEA0}" presName="linNode" presStyleCnt="0"/>
      <dgm:spPr/>
    </dgm:pt>
    <dgm:pt modelId="{E4F7BA7C-30A1-4CE1-976B-191AAB6683ED}" type="pres">
      <dgm:prSet presAssocID="{B918D054-28B0-4DC3-A7D8-85896209FEA0}" presName="parentText" presStyleLbl="node1" presStyleIdx="3" presStyleCnt="9">
        <dgm:presLayoutVars>
          <dgm:chMax val="1"/>
          <dgm:bulletEnabled val="1"/>
        </dgm:presLayoutVars>
      </dgm:prSet>
      <dgm:spPr/>
    </dgm:pt>
    <dgm:pt modelId="{AC5DDF59-365C-4A7A-9018-F6D50896604E}" type="pres">
      <dgm:prSet presAssocID="{A7D82F03-2ED4-44A6-8779-BCA2C5DE9DD4}" presName="sp" presStyleCnt="0"/>
      <dgm:spPr/>
    </dgm:pt>
    <dgm:pt modelId="{18332AB6-6698-45D9-BBD3-E621F939F394}" type="pres">
      <dgm:prSet presAssocID="{CB17A2FE-2005-4BD6-882B-CE3A7F9DE90A}" presName="linNode" presStyleCnt="0"/>
      <dgm:spPr/>
    </dgm:pt>
    <dgm:pt modelId="{20625CB9-7C29-4924-9A8E-16248EF3D728}" type="pres">
      <dgm:prSet presAssocID="{CB17A2FE-2005-4BD6-882B-CE3A7F9DE90A}" presName="parentText" presStyleLbl="node1" presStyleIdx="4" presStyleCnt="9">
        <dgm:presLayoutVars>
          <dgm:chMax val="1"/>
          <dgm:bulletEnabled val="1"/>
        </dgm:presLayoutVars>
      </dgm:prSet>
      <dgm:spPr/>
    </dgm:pt>
    <dgm:pt modelId="{082F04A7-BA77-43D6-B180-2CC84BB284B2}" type="pres">
      <dgm:prSet presAssocID="{52DE59A9-666E-49C8-B65C-BD16DEB53101}" presName="sp" presStyleCnt="0"/>
      <dgm:spPr/>
    </dgm:pt>
    <dgm:pt modelId="{5A2BE9B1-13B9-4AAD-BEB3-E6D554ACC654}" type="pres">
      <dgm:prSet presAssocID="{2A0D175B-8182-41C8-A253-248A66D08210}" presName="linNode" presStyleCnt="0"/>
      <dgm:spPr/>
    </dgm:pt>
    <dgm:pt modelId="{C153A56B-67B9-4F44-B4EA-1DB1F2E63580}" type="pres">
      <dgm:prSet presAssocID="{2A0D175B-8182-41C8-A253-248A66D08210}" presName="parentText" presStyleLbl="node1" presStyleIdx="5" presStyleCnt="9">
        <dgm:presLayoutVars>
          <dgm:chMax val="1"/>
          <dgm:bulletEnabled val="1"/>
        </dgm:presLayoutVars>
      </dgm:prSet>
      <dgm:spPr/>
    </dgm:pt>
    <dgm:pt modelId="{F248A49A-4D26-414F-AD17-D37AD769E8B9}" type="pres">
      <dgm:prSet presAssocID="{3A8AB7EB-F2F9-44D8-90AF-66F9FF8D17D3}" presName="sp" presStyleCnt="0"/>
      <dgm:spPr/>
    </dgm:pt>
    <dgm:pt modelId="{1B17CDEF-2DD2-43DE-B18E-C9A3AB490D34}" type="pres">
      <dgm:prSet presAssocID="{5AF614E6-4721-41EB-B207-D34CEFD1C9D4}" presName="linNode" presStyleCnt="0"/>
      <dgm:spPr/>
    </dgm:pt>
    <dgm:pt modelId="{ACAF04E6-4F78-46D1-B3B3-1C35CB4733B1}" type="pres">
      <dgm:prSet presAssocID="{5AF614E6-4721-41EB-B207-D34CEFD1C9D4}" presName="parentText" presStyleLbl="node1" presStyleIdx="6" presStyleCnt="9">
        <dgm:presLayoutVars>
          <dgm:chMax val="1"/>
          <dgm:bulletEnabled val="1"/>
        </dgm:presLayoutVars>
      </dgm:prSet>
      <dgm:spPr/>
    </dgm:pt>
    <dgm:pt modelId="{608572ED-05E1-4A23-95D6-8DB5C084958F}" type="pres">
      <dgm:prSet presAssocID="{D0F32EFF-A699-4AE9-A511-7C7C3F1520D3}" presName="sp" presStyleCnt="0"/>
      <dgm:spPr/>
    </dgm:pt>
    <dgm:pt modelId="{B04C2054-74BB-4927-AADE-33F6BBA94CF6}" type="pres">
      <dgm:prSet presAssocID="{2F8BF023-3602-44CF-AD40-FD34EAFAEDB2}" presName="linNode" presStyleCnt="0"/>
      <dgm:spPr/>
    </dgm:pt>
    <dgm:pt modelId="{33A28A3B-3916-4E4E-B962-82C7E00C417C}" type="pres">
      <dgm:prSet presAssocID="{2F8BF023-3602-44CF-AD40-FD34EAFAEDB2}" presName="parentText" presStyleLbl="node1" presStyleIdx="7" presStyleCnt="9">
        <dgm:presLayoutVars>
          <dgm:chMax val="1"/>
          <dgm:bulletEnabled val="1"/>
        </dgm:presLayoutVars>
      </dgm:prSet>
      <dgm:spPr/>
    </dgm:pt>
    <dgm:pt modelId="{7D352F22-14CC-4E96-895E-5FCD5DD77146}" type="pres">
      <dgm:prSet presAssocID="{1A15875E-B0D8-4B58-8414-89D3A6F9A307}" presName="sp" presStyleCnt="0"/>
      <dgm:spPr/>
    </dgm:pt>
    <dgm:pt modelId="{2F6A5C74-A0A9-4821-B744-C4EADBF8C584}" type="pres">
      <dgm:prSet presAssocID="{EAF02051-C69F-45C0-AA55-456077893D1A}" presName="linNode" presStyleCnt="0"/>
      <dgm:spPr/>
    </dgm:pt>
    <dgm:pt modelId="{8874BE31-61BD-4127-A103-9FEAABC62A7C}" type="pres">
      <dgm:prSet presAssocID="{EAF02051-C69F-45C0-AA55-456077893D1A}" presName="parentText" presStyleLbl="node1" presStyleIdx="8" presStyleCnt="9">
        <dgm:presLayoutVars>
          <dgm:chMax val="1"/>
          <dgm:bulletEnabled val="1"/>
        </dgm:presLayoutVars>
      </dgm:prSet>
      <dgm:spPr/>
    </dgm:pt>
  </dgm:ptLst>
  <dgm:cxnLst>
    <dgm:cxn modelId="{352275DE-3256-4DE4-9DE5-CD425D53C3AF}" type="presOf" srcId="{EAF02051-C69F-45C0-AA55-456077893D1A}" destId="{8874BE31-61BD-4127-A103-9FEAABC62A7C}" srcOrd="0" destOrd="0" presId="urn:microsoft.com/office/officeart/2005/8/layout/vList5"/>
    <dgm:cxn modelId="{D990FAF6-C828-48D2-8E9B-1B5DC5D1FCF1}" srcId="{40770325-02E9-415F-95F6-63A8594A9236}" destId="{2F8BF023-3602-44CF-AD40-FD34EAFAEDB2}" srcOrd="7" destOrd="0" parTransId="{EF205B98-754B-4C9B-A31E-E2ABE68C1AD1}" sibTransId="{1A15875E-B0D8-4B58-8414-89D3A6F9A307}"/>
    <dgm:cxn modelId="{F7967067-3C66-42FB-9765-31EB4A7B656B}" srcId="{40770325-02E9-415F-95F6-63A8594A9236}" destId="{EAF02051-C69F-45C0-AA55-456077893D1A}" srcOrd="8" destOrd="0" parTransId="{A55D79F3-F813-42EA-A6B2-5C51DF0B6D14}" sibTransId="{F0FAF231-3859-4F05-9DA2-67EBBA2CC966}"/>
    <dgm:cxn modelId="{95939D70-8DC3-4ADB-9A89-02F9B95DE71C}" type="presOf" srcId="{CB17A2FE-2005-4BD6-882B-CE3A7F9DE90A}" destId="{20625CB9-7C29-4924-9A8E-16248EF3D728}" srcOrd="0" destOrd="0" presId="urn:microsoft.com/office/officeart/2005/8/layout/vList5"/>
    <dgm:cxn modelId="{8C4BE5D7-1115-4737-98AB-98213E9F967B}" srcId="{40770325-02E9-415F-95F6-63A8594A9236}" destId="{6B0CCC34-746E-482C-BD59-758F732EB38D}" srcOrd="1" destOrd="0" parTransId="{7DF97397-4056-45E2-AB6B-04CF3147D552}" sibTransId="{660DE061-23F8-4FF4-BDC6-B6A84204AE46}"/>
    <dgm:cxn modelId="{854240D1-ADBD-4A93-BD7B-4085D13187AF}" type="presOf" srcId="{B918D054-28B0-4DC3-A7D8-85896209FEA0}" destId="{E4F7BA7C-30A1-4CE1-976B-191AAB6683ED}" srcOrd="0" destOrd="0" presId="urn:microsoft.com/office/officeart/2005/8/layout/vList5"/>
    <dgm:cxn modelId="{2DA5A078-1C97-4957-96B4-8FC980E059F5}" srcId="{40770325-02E9-415F-95F6-63A8594A9236}" destId="{5AF614E6-4721-41EB-B207-D34CEFD1C9D4}" srcOrd="6" destOrd="0" parTransId="{3225CE6C-1715-4E8D-A2E8-5A1910079A93}" sibTransId="{D0F32EFF-A699-4AE9-A511-7C7C3F1520D3}"/>
    <dgm:cxn modelId="{28C157A8-CF84-48A9-9097-74D12AABE7F9}" srcId="{40770325-02E9-415F-95F6-63A8594A9236}" destId="{5FDECD3D-3642-496E-BD98-BDD403CA168E}" srcOrd="0" destOrd="0" parTransId="{59079D52-5740-4015-843A-711BAF41EA94}" sibTransId="{0BD577A8-9301-4BB0-AE70-476D218DD0D3}"/>
    <dgm:cxn modelId="{DDAC579F-8B15-4A18-A3B2-129616A30E85}" srcId="{40770325-02E9-415F-95F6-63A8594A9236}" destId="{B918D054-28B0-4DC3-A7D8-85896209FEA0}" srcOrd="3" destOrd="0" parTransId="{8B6BD59D-F419-44C4-901E-FC0971E0B6A2}" sibTransId="{A7D82F03-2ED4-44A6-8779-BCA2C5DE9DD4}"/>
    <dgm:cxn modelId="{E5C1E121-D71C-406C-853E-483057ABEAB0}" type="presOf" srcId="{2F8BF023-3602-44CF-AD40-FD34EAFAEDB2}" destId="{33A28A3B-3916-4E4E-B962-82C7E00C417C}" srcOrd="0" destOrd="0" presId="urn:microsoft.com/office/officeart/2005/8/layout/vList5"/>
    <dgm:cxn modelId="{4B5DE5F2-5C7C-4A1B-BB7A-6C1C8BE68CF4}" type="presOf" srcId="{CE123C16-1F86-482D-B66E-DE9A3264D849}" destId="{9B4CFBC8-82A7-4AE2-BFE1-9ED5A3FB0258}" srcOrd="0" destOrd="0" presId="urn:microsoft.com/office/officeart/2005/8/layout/vList5"/>
    <dgm:cxn modelId="{95EEC91B-71F4-472E-B9FC-878D7C855E67}" type="presOf" srcId="{5AF614E6-4721-41EB-B207-D34CEFD1C9D4}" destId="{ACAF04E6-4F78-46D1-B3B3-1C35CB4733B1}" srcOrd="0" destOrd="0" presId="urn:microsoft.com/office/officeart/2005/8/layout/vList5"/>
    <dgm:cxn modelId="{41510B22-AC3A-443B-A089-BDD7B8EDFAAC}" type="presOf" srcId="{40770325-02E9-415F-95F6-63A8594A9236}" destId="{B6C11B2F-E788-46C1-8AE2-D1FC92DFB6E2}" srcOrd="0" destOrd="0" presId="urn:microsoft.com/office/officeart/2005/8/layout/vList5"/>
    <dgm:cxn modelId="{DA0AFF8B-25B0-433C-A2F3-25B5AA53D91F}" srcId="{40770325-02E9-415F-95F6-63A8594A9236}" destId="{CB17A2FE-2005-4BD6-882B-CE3A7F9DE90A}" srcOrd="4" destOrd="0" parTransId="{EAAF84D2-6E2B-419B-8C1C-E1AA5867F75A}" sibTransId="{52DE59A9-666E-49C8-B65C-BD16DEB53101}"/>
    <dgm:cxn modelId="{5BADE12E-AA26-4790-9C77-E791BEAF8818}" type="presOf" srcId="{5FDECD3D-3642-496E-BD98-BDD403CA168E}" destId="{6AB66B0C-B197-44BA-AEDE-AC9ED5BC2C20}" srcOrd="0" destOrd="0" presId="urn:microsoft.com/office/officeart/2005/8/layout/vList5"/>
    <dgm:cxn modelId="{643EAAEF-1EED-49E9-A1B5-EB87D535D40F}" type="presOf" srcId="{2A0D175B-8182-41C8-A253-248A66D08210}" destId="{C153A56B-67B9-4F44-B4EA-1DB1F2E63580}" srcOrd="0" destOrd="0" presId="urn:microsoft.com/office/officeart/2005/8/layout/vList5"/>
    <dgm:cxn modelId="{A46E2958-80D8-4E7C-974D-0178B7B08516}" srcId="{40770325-02E9-415F-95F6-63A8594A9236}" destId="{2A0D175B-8182-41C8-A253-248A66D08210}" srcOrd="5" destOrd="0" parTransId="{C4CB0A05-04EB-4FB2-952A-0BBDAC73701E}" sibTransId="{3A8AB7EB-F2F9-44D8-90AF-66F9FF8D17D3}"/>
    <dgm:cxn modelId="{05E7B420-2C16-4307-A549-C326A3FE2C8C}" srcId="{40770325-02E9-415F-95F6-63A8594A9236}" destId="{CE123C16-1F86-482D-B66E-DE9A3264D849}" srcOrd="2" destOrd="0" parTransId="{B27BC8B7-5E64-4BD6-89A3-D2FF8A463726}" sibTransId="{9EA15224-C6FB-46C5-AC8C-B0A24B836B5D}"/>
    <dgm:cxn modelId="{9030EB8B-E334-4951-8B85-7CDF2BD4AD51}" type="presOf" srcId="{6B0CCC34-746E-482C-BD59-758F732EB38D}" destId="{FC2CD16B-8013-478E-B8CB-003226CC7ABE}" srcOrd="0" destOrd="0" presId="urn:microsoft.com/office/officeart/2005/8/layout/vList5"/>
    <dgm:cxn modelId="{E9E12A4B-6341-4FE1-810C-54B1BD797739}" type="presParOf" srcId="{B6C11B2F-E788-46C1-8AE2-D1FC92DFB6E2}" destId="{AD72B873-929C-4D54-B0A1-CEEB15E5392D}" srcOrd="0" destOrd="0" presId="urn:microsoft.com/office/officeart/2005/8/layout/vList5"/>
    <dgm:cxn modelId="{6822E896-8BC8-4632-9032-1655A5F7B1E6}" type="presParOf" srcId="{AD72B873-929C-4D54-B0A1-CEEB15E5392D}" destId="{6AB66B0C-B197-44BA-AEDE-AC9ED5BC2C20}" srcOrd="0" destOrd="0" presId="urn:microsoft.com/office/officeart/2005/8/layout/vList5"/>
    <dgm:cxn modelId="{511B95BA-3D8F-4000-8FFE-B5028A324B21}" type="presParOf" srcId="{B6C11B2F-E788-46C1-8AE2-D1FC92DFB6E2}" destId="{93938E7B-55DB-4C8E-A10D-09FEE8767EC7}" srcOrd="1" destOrd="0" presId="urn:microsoft.com/office/officeart/2005/8/layout/vList5"/>
    <dgm:cxn modelId="{E8464B46-9B65-4123-AD12-C21033D3E607}" type="presParOf" srcId="{B6C11B2F-E788-46C1-8AE2-D1FC92DFB6E2}" destId="{E5B36480-54A7-46DC-8BFB-CDD2F2AD6787}" srcOrd="2" destOrd="0" presId="urn:microsoft.com/office/officeart/2005/8/layout/vList5"/>
    <dgm:cxn modelId="{4A74BF0F-2883-4018-AA28-5C90597972C6}" type="presParOf" srcId="{E5B36480-54A7-46DC-8BFB-CDD2F2AD6787}" destId="{FC2CD16B-8013-478E-B8CB-003226CC7ABE}" srcOrd="0" destOrd="0" presId="urn:microsoft.com/office/officeart/2005/8/layout/vList5"/>
    <dgm:cxn modelId="{7A3B5B73-F6A4-4982-AE1D-6C3C48D93900}" type="presParOf" srcId="{B6C11B2F-E788-46C1-8AE2-D1FC92DFB6E2}" destId="{2F7D246E-5A78-4B38-AA98-BC517C6B4951}" srcOrd="3" destOrd="0" presId="urn:microsoft.com/office/officeart/2005/8/layout/vList5"/>
    <dgm:cxn modelId="{BC72B500-8965-42B3-A712-006B90C1347B}" type="presParOf" srcId="{B6C11B2F-E788-46C1-8AE2-D1FC92DFB6E2}" destId="{8D5F0E67-499F-4EBC-89E2-0480DEABB63F}" srcOrd="4" destOrd="0" presId="urn:microsoft.com/office/officeart/2005/8/layout/vList5"/>
    <dgm:cxn modelId="{AD99C4BC-11AB-4B0A-B2A6-48C0A7400731}" type="presParOf" srcId="{8D5F0E67-499F-4EBC-89E2-0480DEABB63F}" destId="{9B4CFBC8-82A7-4AE2-BFE1-9ED5A3FB0258}" srcOrd="0" destOrd="0" presId="urn:microsoft.com/office/officeart/2005/8/layout/vList5"/>
    <dgm:cxn modelId="{3F5EB830-9EC3-4442-9A8F-5DF9AA6F201C}" type="presParOf" srcId="{B6C11B2F-E788-46C1-8AE2-D1FC92DFB6E2}" destId="{BF787341-D4FA-489E-AFDA-22496D1909A5}" srcOrd="5" destOrd="0" presId="urn:microsoft.com/office/officeart/2005/8/layout/vList5"/>
    <dgm:cxn modelId="{EAAEE22C-ADE6-4850-8B84-98BB970B3EAD}" type="presParOf" srcId="{B6C11B2F-E788-46C1-8AE2-D1FC92DFB6E2}" destId="{98DEC69F-3CE3-451A-AD0A-25BEB86DDA11}" srcOrd="6" destOrd="0" presId="urn:microsoft.com/office/officeart/2005/8/layout/vList5"/>
    <dgm:cxn modelId="{846CAB3C-AE0E-40C3-9B1A-505940EF9880}" type="presParOf" srcId="{98DEC69F-3CE3-451A-AD0A-25BEB86DDA11}" destId="{E4F7BA7C-30A1-4CE1-976B-191AAB6683ED}" srcOrd="0" destOrd="0" presId="urn:microsoft.com/office/officeart/2005/8/layout/vList5"/>
    <dgm:cxn modelId="{B70AD489-0B6F-4B97-9F5A-0245EA7E9D68}" type="presParOf" srcId="{B6C11B2F-E788-46C1-8AE2-D1FC92DFB6E2}" destId="{AC5DDF59-365C-4A7A-9018-F6D50896604E}" srcOrd="7" destOrd="0" presId="urn:microsoft.com/office/officeart/2005/8/layout/vList5"/>
    <dgm:cxn modelId="{5EB43B9C-3127-4CCB-B596-4F85B30290CE}" type="presParOf" srcId="{B6C11B2F-E788-46C1-8AE2-D1FC92DFB6E2}" destId="{18332AB6-6698-45D9-BBD3-E621F939F394}" srcOrd="8" destOrd="0" presId="urn:microsoft.com/office/officeart/2005/8/layout/vList5"/>
    <dgm:cxn modelId="{3423A6C8-AF2C-4BE0-B24E-E27474D2DC77}" type="presParOf" srcId="{18332AB6-6698-45D9-BBD3-E621F939F394}" destId="{20625CB9-7C29-4924-9A8E-16248EF3D728}" srcOrd="0" destOrd="0" presId="urn:microsoft.com/office/officeart/2005/8/layout/vList5"/>
    <dgm:cxn modelId="{FAF7B07D-C191-4344-A407-FCD0D5475C73}" type="presParOf" srcId="{B6C11B2F-E788-46C1-8AE2-D1FC92DFB6E2}" destId="{082F04A7-BA77-43D6-B180-2CC84BB284B2}" srcOrd="9" destOrd="0" presId="urn:microsoft.com/office/officeart/2005/8/layout/vList5"/>
    <dgm:cxn modelId="{3FD6200C-E4DB-438C-9555-9FC6F9922104}" type="presParOf" srcId="{B6C11B2F-E788-46C1-8AE2-D1FC92DFB6E2}" destId="{5A2BE9B1-13B9-4AAD-BEB3-E6D554ACC654}" srcOrd="10" destOrd="0" presId="urn:microsoft.com/office/officeart/2005/8/layout/vList5"/>
    <dgm:cxn modelId="{BF5D923B-CB8A-4621-9908-4EBB1132C1E1}" type="presParOf" srcId="{5A2BE9B1-13B9-4AAD-BEB3-E6D554ACC654}" destId="{C153A56B-67B9-4F44-B4EA-1DB1F2E63580}" srcOrd="0" destOrd="0" presId="urn:microsoft.com/office/officeart/2005/8/layout/vList5"/>
    <dgm:cxn modelId="{B04FA7AB-D708-480B-960B-1291230B6070}" type="presParOf" srcId="{B6C11B2F-E788-46C1-8AE2-D1FC92DFB6E2}" destId="{F248A49A-4D26-414F-AD17-D37AD769E8B9}" srcOrd="11" destOrd="0" presId="urn:microsoft.com/office/officeart/2005/8/layout/vList5"/>
    <dgm:cxn modelId="{961F3978-7621-4AFB-B0F4-911B4273ED97}" type="presParOf" srcId="{B6C11B2F-E788-46C1-8AE2-D1FC92DFB6E2}" destId="{1B17CDEF-2DD2-43DE-B18E-C9A3AB490D34}" srcOrd="12" destOrd="0" presId="urn:microsoft.com/office/officeart/2005/8/layout/vList5"/>
    <dgm:cxn modelId="{468FBA3F-92A6-46FF-9890-FA4910C3BA44}" type="presParOf" srcId="{1B17CDEF-2DD2-43DE-B18E-C9A3AB490D34}" destId="{ACAF04E6-4F78-46D1-B3B3-1C35CB4733B1}" srcOrd="0" destOrd="0" presId="urn:microsoft.com/office/officeart/2005/8/layout/vList5"/>
    <dgm:cxn modelId="{9781EDC0-32C1-4F19-A957-2A8637FD2A31}" type="presParOf" srcId="{B6C11B2F-E788-46C1-8AE2-D1FC92DFB6E2}" destId="{608572ED-05E1-4A23-95D6-8DB5C084958F}" srcOrd="13" destOrd="0" presId="urn:microsoft.com/office/officeart/2005/8/layout/vList5"/>
    <dgm:cxn modelId="{8B778099-2DB7-49F5-8FB9-4539229F71DA}" type="presParOf" srcId="{B6C11B2F-E788-46C1-8AE2-D1FC92DFB6E2}" destId="{B04C2054-74BB-4927-AADE-33F6BBA94CF6}" srcOrd="14" destOrd="0" presId="urn:microsoft.com/office/officeart/2005/8/layout/vList5"/>
    <dgm:cxn modelId="{6CFF30E0-F335-466B-8D1E-E9832AEA16EE}" type="presParOf" srcId="{B04C2054-74BB-4927-AADE-33F6BBA94CF6}" destId="{33A28A3B-3916-4E4E-B962-82C7E00C417C}" srcOrd="0" destOrd="0" presId="urn:microsoft.com/office/officeart/2005/8/layout/vList5"/>
    <dgm:cxn modelId="{A582F707-613E-4B7B-95F8-CC1770E405A2}" type="presParOf" srcId="{B6C11B2F-E788-46C1-8AE2-D1FC92DFB6E2}" destId="{7D352F22-14CC-4E96-895E-5FCD5DD77146}" srcOrd="15" destOrd="0" presId="urn:microsoft.com/office/officeart/2005/8/layout/vList5"/>
    <dgm:cxn modelId="{76B9943F-8742-4CE5-B927-891736C05836}" type="presParOf" srcId="{B6C11B2F-E788-46C1-8AE2-D1FC92DFB6E2}" destId="{2F6A5C74-A0A9-4821-B744-C4EADBF8C584}" srcOrd="16" destOrd="0" presId="urn:microsoft.com/office/officeart/2005/8/layout/vList5"/>
    <dgm:cxn modelId="{3F806003-2B8A-4E29-97DC-BE765B80CDF4}" type="presParOf" srcId="{2F6A5C74-A0A9-4821-B744-C4EADBF8C584}" destId="{8874BE31-61BD-4127-A103-9FEAABC62A7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168D3F0-F929-4644-B055-E1C15F61869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1DB3E687-305C-459B-AC7E-E588BB9A334A}">
      <dgm:prSet/>
      <dgm:spPr/>
      <dgm:t>
        <a:bodyPr/>
        <a:lstStyle/>
        <a:p>
          <a:pPr rtl="0"/>
          <a:r>
            <a:rPr lang="en-US"/>
            <a:t>Higher education institutions offering tourism programs should recognize the role of tourism in achieving the SDGs.</a:t>
          </a:r>
          <a:endParaRPr lang="en-GB"/>
        </a:p>
      </dgm:t>
    </dgm:pt>
    <dgm:pt modelId="{AA645154-8D29-4518-BB27-CA51A400D14D}" type="parTrans" cxnId="{8E05BAFF-D4F9-43DA-B3AA-C884D3CF5E52}">
      <dgm:prSet/>
      <dgm:spPr/>
      <dgm:t>
        <a:bodyPr/>
        <a:lstStyle/>
        <a:p>
          <a:endParaRPr lang="en-GB"/>
        </a:p>
      </dgm:t>
    </dgm:pt>
    <dgm:pt modelId="{54D14C3B-0055-494C-B5D5-874B64CA0CB6}" type="sibTrans" cxnId="{8E05BAFF-D4F9-43DA-B3AA-C884D3CF5E52}">
      <dgm:prSet/>
      <dgm:spPr/>
      <dgm:t>
        <a:bodyPr/>
        <a:lstStyle/>
        <a:p>
          <a:endParaRPr lang="en-GB"/>
        </a:p>
      </dgm:t>
    </dgm:pt>
    <dgm:pt modelId="{2CDE39CF-5605-402F-A0D3-AF71B5FE91F8}">
      <dgm:prSet/>
      <dgm:spPr/>
      <dgm:t>
        <a:bodyPr/>
        <a:lstStyle/>
        <a:p>
          <a:pPr rtl="0"/>
          <a:r>
            <a:rPr lang="en-US" dirty="0"/>
            <a:t>Appropriate funding for Research and other resources</a:t>
          </a:r>
          <a:endParaRPr lang="en-GB" dirty="0"/>
        </a:p>
      </dgm:t>
    </dgm:pt>
    <dgm:pt modelId="{EBEDCC2D-2B65-45F8-9A36-58AB5D13DB18}" type="parTrans" cxnId="{63A6B21E-3FFD-4C4B-9483-B03EC0BF7E92}">
      <dgm:prSet/>
      <dgm:spPr/>
      <dgm:t>
        <a:bodyPr/>
        <a:lstStyle/>
        <a:p>
          <a:endParaRPr lang="en-GB"/>
        </a:p>
      </dgm:t>
    </dgm:pt>
    <dgm:pt modelId="{210FE81E-56A1-4533-B607-05D119AB9774}" type="sibTrans" cxnId="{63A6B21E-3FFD-4C4B-9483-B03EC0BF7E92}">
      <dgm:prSet/>
      <dgm:spPr/>
      <dgm:t>
        <a:bodyPr/>
        <a:lstStyle/>
        <a:p>
          <a:endParaRPr lang="en-GB"/>
        </a:p>
      </dgm:t>
    </dgm:pt>
    <dgm:pt modelId="{B2AEFDE2-302A-4C34-B9BC-8675E7B75DFF}">
      <dgm:prSet/>
      <dgm:spPr/>
      <dgm:t>
        <a:bodyPr/>
        <a:lstStyle/>
        <a:p>
          <a:pPr rtl="0"/>
          <a:r>
            <a:rPr lang="en-US" dirty="0"/>
            <a:t>Tourism has the potential to be a tool, or can represent a partial solution, for poverty reduction as well as ensuring environmental sustainability, and the empowerment of women and girls.</a:t>
          </a:r>
          <a:endParaRPr lang="en-GB" dirty="0"/>
        </a:p>
      </dgm:t>
    </dgm:pt>
    <dgm:pt modelId="{614CB3A5-134D-4B02-8966-D0AC078DA1B2}" type="parTrans" cxnId="{F5EBCB2E-C48A-48CD-897F-001169A816E8}">
      <dgm:prSet/>
      <dgm:spPr/>
      <dgm:t>
        <a:bodyPr/>
        <a:lstStyle/>
        <a:p>
          <a:endParaRPr lang="en-GB"/>
        </a:p>
      </dgm:t>
    </dgm:pt>
    <dgm:pt modelId="{241739F5-078A-4931-84CE-6A6BB246C365}" type="sibTrans" cxnId="{F5EBCB2E-C48A-48CD-897F-001169A816E8}">
      <dgm:prSet/>
      <dgm:spPr/>
      <dgm:t>
        <a:bodyPr/>
        <a:lstStyle/>
        <a:p>
          <a:endParaRPr lang="en-GB"/>
        </a:p>
      </dgm:t>
    </dgm:pt>
    <dgm:pt modelId="{6CFA12ED-E299-4CAB-B23A-09FA2170E99E}">
      <dgm:prSet/>
      <dgm:spPr/>
      <dgm:t>
        <a:bodyPr/>
        <a:lstStyle/>
        <a:p>
          <a:pPr rtl="0"/>
          <a:r>
            <a:rPr lang="en-US"/>
            <a:t>Especially in the developing world, increasing tourism demand is seen to be economically beneficial,</a:t>
          </a:r>
          <a:endParaRPr lang="en-GB" dirty="0"/>
        </a:p>
      </dgm:t>
    </dgm:pt>
    <dgm:pt modelId="{DD2133B7-45E5-4B3A-AAC2-82A8A1038E83}" type="parTrans" cxnId="{2D0BE6E1-3A14-4B1A-9A06-4E1490E5C8BA}">
      <dgm:prSet/>
      <dgm:spPr/>
      <dgm:t>
        <a:bodyPr/>
        <a:lstStyle/>
        <a:p>
          <a:endParaRPr lang="en-GB"/>
        </a:p>
      </dgm:t>
    </dgm:pt>
    <dgm:pt modelId="{9830B510-8E92-44FA-A2E7-99AEC7480036}" type="sibTrans" cxnId="{2D0BE6E1-3A14-4B1A-9A06-4E1490E5C8BA}">
      <dgm:prSet/>
      <dgm:spPr/>
      <dgm:t>
        <a:bodyPr/>
        <a:lstStyle/>
        <a:p>
          <a:endParaRPr lang="en-GB"/>
        </a:p>
      </dgm:t>
    </dgm:pt>
    <dgm:pt modelId="{7E092F0E-465A-45FD-914E-2B7EB66F42C5}">
      <dgm:prSet/>
      <dgm:spPr/>
      <dgm:t>
        <a:bodyPr/>
        <a:lstStyle/>
        <a:p>
          <a:pPr rtl="0"/>
          <a:r>
            <a:rPr lang="en-US" dirty="0"/>
            <a:t>Due to the new global-scale role, tourism has become an important social policy tool for community development providing jobs and economic benefits for the poor and previously disadvantaged people</a:t>
          </a:r>
          <a:endParaRPr lang="en-GB" dirty="0"/>
        </a:p>
      </dgm:t>
    </dgm:pt>
    <dgm:pt modelId="{94378C57-CA73-40D4-941B-5D917CC17876}" type="parTrans" cxnId="{76AF5265-1500-43BC-88C5-DC4EB84A018D}">
      <dgm:prSet/>
      <dgm:spPr/>
      <dgm:t>
        <a:bodyPr/>
        <a:lstStyle/>
        <a:p>
          <a:endParaRPr lang="en-GB"/>
        </a:p>
      </dgm:t>
    </dgm:pt>
    <dgm:pt modelId="{4CC6E87C-61A3-45C5-8AFA-AF8BFEDE5AC4}" type="sibTrans" cxnId="{76AF5265-1500-43BC-88C5-DC4EB84A018D}">
      <dgm:prSet/>
      <dgm:spPr/>
      <dgm:t>
        <a:bodyPr/>
        <a:lstStyle/>
        <a:p>
          <a:endParaRPr lang="en-GB"/>
        </a:p>
      </dgm:t>
    </dgm:pt>
    <dgm:pt modelId="{C5701854-7590-4917-B6A5-D049AFFFA54B}" type="pres">
      <dgm:prSet presAssocID="{2168D3F0-F929-4644-B055-E1C15F61869E}" presName="linear" presStyleCnt="0">
        <dgm:presLayoutVars>
          <dgm:animLvl val="lvl"/>
          <dgm:resizeHandles val="exact"/>
        </dgm:presLayoutVars>
      </dgm:prSet>
      <dgm:spPr/>
    </dgm:pt>
    <dgm:pt modelId="{16EC2CF6-9264-4D25-92ED-BD14AD839CEC}" type="pres">
      <dgm:prSet presAssocID="{1DB3E687-305C-459B-AC7E-E588BB9A334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DFD02F9-3E70-4240-99BF-547FC1A176B6}" type="pres">
      <dgm:prSet presAssocID="{54D14C3B-0055-494C-B5D5-874B64CA0CB6}" presName="spacer" presStyleCnt="0"/>
      <dgm:spPr/>
    </dgm:pt>
    <dgm:pt modelId="{A646FEC5-EEA5-4FC9-9C7A-B16DB7AAE7BC}" type="pres">
      <dgm:prSet presAssocID="{2CDE39CF-5605-402F-A0D3-AF71B5FE91F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97CFE22-C589-437D-93B2-0E84F8A31F30}" type="pres">
      <dgm:prSet presAssocID="{210FE81E-56A1-4533-B607-05D119AB9774}" presName="spacer" presStyleCnt="0"/>
      <dgm:spPr/>
    </dgm:pt>
    <dgm:pt modelId="{58074271-40E0-40A5-AA75-67F1B91A5626}" type="pres">
      <dgm:prSet presAssocID="{B2AEFDE2-302A-4C34-B9BC-8675E7B75DF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FF8B59C-06AA-4643-BEEE-A0B5F359FC02}" type="pres">
      <dgm:prSet presAssocID="{241739F5-078A-4931-84CE-6A6BB246C365}" presName="spacer" presStyleCnt="0"/>
      <dgm:spPr/>
    </dgm:pt>
    <dgm:pt modelId="{4892906A-FFEB-47C7-8BD1-FC30E9D413A7}" type="pres">
      <dgm:prSet presAssocID="{6CFA12ED-E299-4CAB-B23A-09FA2170E99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99B9A89-B6BF-48C7-A646-817D70FC9901}" type="pres">
      <dgm:prSet presAssocID="{9830B510-8E92-44FA-A2E7-99AEC7480036}" presName="spacer" presStyleCnt="0"/>
      <dgm:spPr/>
    </dgm:pt>
    <dgm:pt modelId="{4FC56022-E651-413A-B894-C08CF12A5BEC}" type="pres">
      <dgm:prSet presAssocID="{7E092F0E-465A-45FD-914E-2B7EB66F42C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DF6D88E-AEA3-4E07-823F-382FBA4CE693}" type="presOf" srcId="{2CDE39CF-5605-402F-A0D3-AF71B5FE91F8}" destId="{A646FEC5-EEA5-4FC9-9C7A-B16DB7AAE7BC}" srcOrd="0" destOrd="0" presId="urn:microsoft.com/office/officeart/2005/8/layout/vList2"/>
    <dgm:cxn modelId="{7226CD59-8BEE-4337-A7B5-13B863BDE2E1}" type="presOf" srcId="{6CFA12ED-E299-4CAB-B23A-09FA2170E99E}" destId="{4892906A-FFEB-47C7-8BD1-FC30E9D413A7}" srcOrd="0" destOrd="0" presId="urn:microsoft.com/office/officeart/2005/8/layout/vList2"/>
    <dgm:cxn modelId="{F5EBCB2E-C48A-48CD-897F-001169A816E8}" srcId="{2168D3F0-F929-4644-B055-E1C15F61869E}" destId="{B2AEFDE2-302A-4C34-B9BC-8675E7B75DFF}" srcOrd="2" destOrd="0" parTransId="{614CB3A5-134D-4B02-8966-D0AC078DA1B2}" sibTransId="{241739F5-078A-4931-84CE-6A6BB246C365}"/>
    <dgm:cxn modelId="{D81601D7-8570-49F0-B27C-E617D823C4A3}" type="presOf" srcId="{7E092F0E-465A-45FD-914E-2B7EB66F42C5}" destId="{4FC56022-E651-413A-B894-C08CF12A5BEC}" srcOrd="0" destOrd="0" presId="urn:microsoft.com/office/officeart/2005/8/layout/vList2"/>
    <dgm:cxn modelId="{83EF8603-ADEF-4157-987B-0FCBB2B0F9F7}" type="presOf" srcId="{1DB3E687-305C-459B-AC7E-E588BB9A334A}" destId="{16EC2CF6-9264-4D25-92ED-BD14AD839CEC}" srcOrd="0" destOrd="0" presId="urn:microsoft.com/office/officeart/2005/8/layout/vList2"/>
    <dgm:cxn modelId="{8EFACFA7-2D51-4C35-9E17-87134CC27F5E}" type="presOf" srcId="{B2AEFDE2-302A-4C34-B9BC-8675E7B75DFF}" destId="{58074271-40E0-40A5-AA75-67F1B91A5626}" srcOrd="0" destOrd="0" presId="urn:microsoft.com/office/officeart/2005/8/layout/vList2"/>
    <dgm:cxn modelId="{76AF5265-1500-43BC-88C5-DC4EB84A018D}" srcId="{2168D3F0-F929-4644-B055-E1C15F61869E}" destId="{7E092F0E-465A-45FD-914E-2B7EB66F42C5}" srcOrd="4" destOrd="0" parTransId="{94378C57-CA73-40D4-941B-5D917CC17876}" sibTransId="{4CC6E87C-61A3-45C5-8AFA-AF8BFEDE5AC4}"/>
    <dgm:cxn modelId="{2D0BE6E1-3A14-4B1A-9A06-4E1490E5C8BA}" srcId="{2168D3F0-F929-4644-B055-E1C15F61869E}" destId="{6CFA12ED-E299-4CAB-B23A-09FA2170E99E}" srcOrd="3" destOrd="0" parTransId="{DD2133B7-45E5-4B3A-AAC2-82A8A1038E83}" sibTransId="{9830B510-8E92-44FA-A2E7-99AEC7480036}"/>
    <dgm:cxn modelId="{63A6B21E-3FFD-4C4B-9483-B03EC0BF7E92}" srcId="{2168D3F0-F929-4644-B055-E1C15F61869E}" destId="{2CDE39CF-5605-402F-A0D3-AF71B5FE91F8}" srcOrd="1" destOrd="0" parTransId="{EBEDCC2D-2B65-45F8-9A36-58AB5D13DB18}" sibTransId="{210FE81E-56A1-4533-B607-05D119AB9774}"/>
    <dgm:cxn modelId="{931A4709-73FF-410B-9952-F5C4DEA20ED9}" type="presOf" srcId="{2168D3F0-F929-4644-B055-E1C15F61869E}" destId="{C5701854-7590-4917-B6A5-D049AFFFA54B}" srcOrd="0" destOrd="0" presId="urn:microsoft.com/office/officeart/2005/8/layout/vList2"/>
    <dgm:cxn modelId="{8E05BAFF-D4F9-43DA-B3AA-C884D3CF5E52}" srcId="{2168D3F0-F929-4644-B055-E1C15F61869E}" destId="{1DB3E687-305C-459B-AC7E-E588BB9A334A}" srcOrd="0" destOrd="0" parTransId="{AA645154-8D29-4518-BB27-CA51A400D14D}" sibTransId="{54D14C3B-0055-494C-B5D5-874B64CA0CB6}"/>
    <dgm:cxn modelId="{C1F6EB13-EC4A-44FB-8505-51FCFF765859}" type="presParOf" srcId="{C5701854-7590-4917-B6A5-D049AFFFA54B}" destId="{16EC2CF6-9264-4D25-92ED-BD14AD839CEC}" srcOrd="0" destOrd="0" presId="urn:microsoft.com/office/officeart/2005/8/layout/vList2"/>
    <dgm:cxn modelId="{057EA57F-63E0-4891-89B8-C0FD80B54A37}" type="presParOf" srcId="{C5701854-7590-4917-B6A5-D049AFFFA54B}" destId="{2DFD02F9-3E70-4240-99BF-547FC1A176B6}" srcOrd="1" destOrd="0" presId="urn:microsoft.com/office/officeart/2005/8/layout/vList2"/>
    <dgm:cxn modelId="{CD09A11F-81AD-4CF3-8E34-16AD8E58F89A}" type="presParOf" srcId="{C5701854-7590-4917-B6A5-D049AFFFA54B}" destId="{A646FEC5-EEA5-4FC9-9C7A-B16DB7AAE7BC}" srcOrd="2" destOrd="0" presId="urn:microsoft.com/office/officeart/2005/8/layout/vList2"/>
    <dgm:cxn modelId="{22C9AA98-A626-454A-ABBB-114A544E8C3D}" type="presParOf" srcId="{C5701854-7590-4917-B6A5-D049AFFFA54B}" destId="{797CFE22-C589-437D-93B2-0E84F8A31F30}" srcOrd="3" destOrd="0" presId="urn:microsoft.com/office/officeart/2005/8/layout/vList2"/>
    <dgm:cxn modelId="{D33A5447-F22A-4DFA-B9B2-284346F7D230}" type="presParOf" srcId="{C5701854-7590-4917-B6A5-D049AFFFA54B}" destId="{58074271-40E0-40A5-AA75-67F1B91A5626}" srcOrd="4" destOrd="0" presId="urn:microsoft.com/office/officeart/2005/8/layout/vList2"/>
    <dgm:cxn modelId="{81BF66D9-110A-47A0-918B-B46A0EB6AC9D}" type="presParOf" srcId="{C5701854-7590-4917-B6A5-D049AFFFA54B}" destId="{AFF8B59C-06AA-4643-BEEE-A0B5F359FC02}" srcOrd="5" destOrd="0" presId="urn:microsoft.com/office/officeart/2005/8/layout/vList2"/>
    <dgm:cxn modelId="{2623944D-7B67-450C-B1F8-5E6478DA3AED}" type="presParOf" srcId="{C5701854-7590-4917-B6A5-D049AFFFA54B}" destId="{4892906A-FFEB-47C7-8BD1-FC30E9D413A7}" srcOrd="6" destOrd="0" presId="urn:microsoft.com/office/officeart/2005/8/layout/vList2"/>
    <dgm:cxn modelId="{9690FCBD-4160-49F1-9270-503E9DBBFB72}" type="presParOf" srcId="{C5701854-7590-4917-B6A5-D049AFFFA54B}" destId="{099B9A89-B6BF-48C7-A646-817D70FC9901}" srcOrd="7" destOrd="0" presId="urn:microsoft.com/office/officeart/2005/8/layout/vList2"/>
    <dgm:cxn modelId="{97837C77-BD67-4620-A1F4-8C7B732C1972}" type="presParOf" srcId="{C5701854-7590-4917-B6A5-D049AFFFA54B}" destId="{4FC56022-E651-413A-B894-C08CF12A5BE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682EEB2-DDCD-473F-BEFB-A298C53B4709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ED1AD883-C80F-4020-98E3-1C47C1A4BC08}">
      <dgm:prSet/>
      <dgm:spPr/>
      <dgm:t>
        <a:bodyPr/>
        <a:lstStyle/>
        <a:p>
          <a:pPr rtl="0"/>
          <a:r>
            <a:rPr lang="en-US" b="1"/>
            <a:t>WCP Mauritius</a:t>
          </a:r>
          <a:endParaRPr lang="en-GB"/>
        </a:p>
      </dgm:t>
    </dgm:pt>
    <dgm:pt modelId="{78FD1789-8751-4EA8-8B82-D85B27B6DD6B}" type="parTrans" cxnId="{F1529330-BB71-424C-B99F-95D02785D0EF}">
      <dgm:prSet/>
      <dgm:spPr/>
      <dgm:t>
        <a:bodyPr/>
        <a:lstStyle/>
        <a:p>
          <a:endParaRPr lang="en-GB"/>
        </a:p>
      </dgm:t>
    </dgm:pt>
    <dgm:pt modelId="{EFC0594D-ED8F-4897-B2DD-A82D209959DF}" type="sibTrans" cxnId="{F1529330-BB71-424C-B99F-95D02785D0EF}">
      <dgm:prSet/>
      <dgm:spPr/>
      <dgm:t>
        <a:bodyPr/>
        <a:lstStyle/>
        <a:p>
          <a:endParaRPr lang="en-GB"/>
        </a:p>
      </dgm:t>
    </dgm:pt>
    <dgm:pt modelId="{57EC0755-5F1A-4E66-8A38-E2B16452C299}">
      <dgm:prSet/>
      <dgm:spPr/>
      <dgm:t>
        <a:bodyPr/>
        <a:lstStyle/>
        <a:p>
          <a:pPr rtl="0"/>
          <a:r>
            <a:rPr lang="en-US" dirty="0" err="1">
              <a:latin typeface="Gill Sans MT" pitchFamily="34" charset="0"/>
            </a:rPr>
            <a:t>Organised</a:t>
          </a:r>
          <a:r>
            <a:rPr lang="en-US" dirty="0">
              <a:latin typeface="Gill Sans MT" pitchFamily="34" charset="0"/>
            </a:rPr>
            <a:t> a number of International Conferences on Issues related to Regional Integration, Non Tariff Measures and Trade in Services</a:t>
          </a:r>
          <a:endParaRPr lang="en-GB" dirty="0">
            <a:latin typeface="Gill Sans MT" pitchFamily="34" charset="0"/>
          </a:endParaRPr>
        </a:p>
      </dgm:t>
    </dgm:pt>
    <dgm:pt modelId="{E1A8C52D-2333-4626-AED2-3AA615780030}" type="parTrans" cxnId="{39972B7A-5C49-4740-BA80-F8879757ADEF}">
      <dgm:prSet/>
      <dgm:spPr/>
      <dgm:t>
        <a:bodyPr/>
        <a:lstStyle/>
        <a:p>
          <a:endParaRPr lang="en-GB"/>
        </a:p>
      </dgm:t>
    </dgm:pt>
    <dgm:pt modelId="{81D56ECA-A9F4-4C0F-A569-660A9C0BDF2F}" type="sibTrans" cxnId="{39972B7A-5C49-4740-BA80-F8879757ADEF}">
      <dgm:prSet/>
      <dgm:spPr/>
      <dgm:t>
        <a:bodyPr/>
        <a:lstStyle/>
        <a:p>
          <a:endParaRPr lang="en-GB"/>
        </a:p>
      </dgm:t>
    </dgm:pt>
    <dgm:pt modelId="{90F15EF8-701A-4F4E-BC2E-3EF486092284}">
      <dgm:prSet/>
      <dgm:spPr/>
      <dgm:t>
        <a:bodyPr/>
        <a:lstStyle/>
        <a:p>
          <a:pPr rtl="0"/>
          <a:r>
            <a:rPr lang="en-US" dirty="0" err="1">
              <a:latin typeface="Gill Sans MT" pitchFamily="34" charset="0"/>
            </a:rPr>
            <a:t>Organised</a:t>
          </a:r>
          <a:r>
            <a:rPr lang="en-US" dirty="0">
              <a:latin typeface="Gill Sans MT" pitchFamily="34" charset="0"/>
            </a:rPr>
            <a:t> a number of speaker series on various aspects of Trade including both the economic and legal implications</a:t>
          </a:r>
          <a:endParaRPr lang="en-GB" dirty="0">
            <a:latin typeface="Gill Sans MT" pitchFamily="34" charset="0"/>
          </a:endParaRPr>
        </a:p>
      </dgm:t>
    </dgm:pt>
    <dgm:pt modelId="{AB43B06A-AD96-4871-B350-36E25D55391C}" type="parTrans" cxnId="{FBEE3DA3-602E-461A-820C-DF507FE1ECC0}">
      <dgm:prSet/>
      <dgm:spPr/>
      <dgm:t>
        <a:bodyPr/>
        <a:lstStyle/>
        <a:p>
          <a:endParaRPr lang="en-GB"/>
        </a:p>
      </dgm:t>
    </dgm:pt>
    <dgm:pt modelId="{D5F902AD-2B39-4155-8F99-F08DEEF5AD79}" type="sibTrans" cxnId="{FBEE3DA3-602E-461A-820C-DF507FE1ECC0}">
      <dgm:prSet/>
      <dgm:spPr/>
      <dgm:t>
        <a:bodyPr/>
        <a:lstStyle/>
        <a:p>
          <a:endParaRPr lang="en-GB"/>
        </a:p>
      </dgm:t>
    </dgm:pt>
    <dgm:pt modelId="{E5D67111-B635-4DD8-8A14-7AC28F978DA2}">
      <dgm:prSet/>
      <dgm:spPr/>
      <dgm:t>
        <a:bodyPr/>
        <a:lstStyle/>
        <a:p>
          <a:pPr rtl="0"/>
          <a:r>
            <a:rPr lang="en-US" dirty="0">
              <a:latin typeface="Gill Sans MT" pitchFamily="34" charset="0"/>
            </a:rPr>
            <a:t>Published papers on trade related issues</a:t>
          </a:r>
          <a:endParaRPr lang="en-GB" dirty="0">
            <a:latin typeface="Gill Sans MT" pitchFamily="34" charset="0"/>
          </a:endParaRPr>
        </a:p>
      </dgm:t>
    </dgm:pt>
    <dgm:pt modelId="{AB38A095-DE15-4477-80FA-B99A6C1A10D3}" type="parTrans" cxnId="{F1C2C033-11A4-4347-B2EF-358644E89414}">
      <dgm:prSet/>
      <dgm:spPr/>
      <dgm:t>
        <a:bodyPr/>
        <a:lstStyle/>
        <a:p>
          <a:endParaRPr lang="en-GB"/>
        </a:p>
      </dgm:t>
    </dgm:pt>
    <dgm:pt modelId="{FB9D5B9F-B6BD-40D6-BED9-944CC174F723}" type="sibTrans" cxnId="{F1C2C033-11A4-4347-B2EF-358644E89414}">
      <dgm:prSet/>
      <dgm:spPr/>
      <dgm:t>
        <a:bodyPr/>
        <a:lstStyle/>
        <a:p>
          <a:endParaRPr lang="en-GB"/>
        </a:p>
      </dgm:t>
    </dgm:pt>
    <dgm:pt modelId="{C0E38455-4E6F-40C6-B2EF-ABC4C264831E}">
      <dgm:prSet/>
      <dgm:spPr/>
      <dgm:t>
        <a:bodyPr/>
        <a:lstStyle/>
        <a:p>
          <a:pPr rtl="0"/>
          <a:r>
            <a:rPr lang="en-US" dirty="0">
              <a:latin typeface="Gill Sans MT" pitchFamily="34" charset="0"/>
            </a:rPr>
            <a:t>Published book chapter on export diversification and trade facilitation</a:t>
          </a:r>
          <a:endParaRPr lang="en-GB" dirty="0">
            <a:latin typeface="Gill Sans MT" pitchFamily="34" charset="0"/>
          </a:endParaRPr>
        </a:p>
      </dgm:t>
    </dgm:pt>
    <dgm:pt modelId="{E0DDC552-30A9-4289-B8F6-0BA8AB8C3144}" type="parTrans" cxnId="{259377C7-FE42-4269-98C9-3CEE0B3EA3D4}">
      <dgm:prSet/>
      <dgm:spPr/>
      <dgm:t>
        <a:bodyPr/>
        <a:lstStyle/>
        <a:p>
          <a:endParaRPr lang="en-GB"/>
        </a:p>
      </dgm:t>
    </dgm:pt>
    <dgm:pt modelId="{AAD03501-1DC3-4496-BBE4-88864995A905}" type="sibTrans" cxnId="{259377C7-FE42-4269-98C9-3CEE0B3EA3D4}">
      <dgm:prSet/>
      <dgm:spPr/>
      <dgm:t>
        <a:bodyPr/>
        <a:lstStyle/>
        <a:p>
          <a:endParaRPr lang="en-GB"/>
        </a:p>
      </dgm:t>
    </dgm:pt>
    <dgm:pt modelId="{529BF6B6-777A-4913-A062-D5CE93217C8F}" type="pres">
      <dgm:prSet presAssocID="{D682EEB2-DDCD-473F-BEFB-A298C53B4709}" presName="Name0" presStyleCnt="0">
        <dgm:presLayoutVars>
          <dgm:dir/>
          <dgm:animLvl val="lvl"/>
          <dgm:resizeHandles val="exact"/>
        </dgm:presLayoutVars>
      </dgm:prSet>
      <dgm:spPr/>
    </dgm:pt>
    <dgm:pt modelId="{51778086-1DF4-4007-8982-55DF56D6EDE6}" type="pres">
      <dgm:prSet presAssocID="{ED1AD883-C80F-4020-98E3-1C47C1A4BC08}" presName="composite" presStyleCnt="0"/>
      <dgm:spPr/>
    </dgm:pt>
    <dgm:pt modelId="{75CDDA08-41B6-44C3-9E76-C26843998D1D}" type="pres">
      <dgm:prSet presAssocID="{ED1AD883-C80F-4020-98E3-1C47C1A4BC08}" presName="parTx" presStyleLbl="alignNode1" presStyleIdx="0" presStyleCnt="1" custLinFactNeighborY="6562">
        <dgm:presLayoutVars>
          <dgm:chMax val="0"/>
          <dgm:chPref val="0"/>
          <dgm:bulletEnabled val="1"/>
        </dgm:presLayoutVars>
      </dgm:prSet>
      <dgm:spPr/>
    </dgm:pt>
    <dgm:pt modelId="{E3967F13-7F1B-4593-961A-2136B3F6D635}" type="pres">
      <dgm:prSet presAssocID="{ED1AD883-C80F-4020-98E3-1C47C1A4BC08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F1C2C033-11A4-4347-B2EF-358644E89414}" srcId="{ED1AD883-C80F-4020-98E3-1C47C1A4BC08}" destId="{E5D67111-B635-4DD8-8A14-7AC28F978DA2}" srcOrd="2" destOrd="0" parTransId="{AB38A095-DE15-4477-80FA-B99A6C1A10D3}" sibTransId="{FB9D5B9F-B6BD-40D6-BED9-944CC174F723}"/>
    <dgm:cxn modelId="{54250768-39D8-4F01-ACFB-9FD610DAECAB}" type="presOf" srcId="{E5D67111-B635-4DD8-8A14-7AC28F978DA2}" destId="{E3967F13-7F1B-4593-961A-2136B3F6D635}" srcOrd="0" destOrd="2" presId="urn:microsoft.com/office/officeart/2005/8/layout/hList1"/>
    <dgm:cxn modelId="{F1529330-BB71-424C-B99F-95D02785D0EF}" srcId="{D682EEB2-DDCD-473F-BEFB-A298C53B4709}" destId="{ED1AD883-C80F-4020-98E3-1C47C1A4BC08}" srcOrd="0" destOrd="0" parTransId="{78FD1789-8751-4EA8-8B82-D85B27B6DD6B}" sibTransId="{EFC0594D-ED8F-4897-B2DD-A82D209959DF}"/>
    <dgm:cxn modelId="{85279BC0-6537-48C9-8F60-11EF53598C0D}" type="presOf" srcId="{90F15EF8-701A-4F4E-BC2E-3EF486092284}" destId="{E3967F13-7F1B-4593-961A-2136B3F6D635}" srcOrd="0" destOrd="1" presId="urn:microsoft.com/office/officeart/2005/8/layout/hList1"/>
    <dgm:cxn modelId="{39972B7A-5C49-4740-BA80-F8879757ADEF}" srcId="{ED1AD883-C80F-4020-98E3-1C47C1A4BC08}" destId="{57EC0755-5F1A-4E66-8A38-E2B16452C299}" srcOrd="0" destOrd="0" parTransId="{E1A8C52D-2333-4626-AED2-3AA615780030}" sibTransId="{81D56ECA-A9F4-4C0F-A569-660A9C0BDF2F}"/>
    <dgm:cxn modelId="{FBEE3DA3-602E-461A-820C-DF507FE1ECC0}" srcId="{ED1AD883-C80F-4020-98E3-1C47C1A4BC08}" destId="{90F15EF8-701A-4F4E-BC2E-3EF486092284}" srcOrd="1" destOrd="0" parTransId="{AB43B06A-AD96-4871-B350-36E25D55391C}" sibTransId="{D5F902AD-2B39-4155-8F99-F08DEEF5AD79}"/>
    <dgm:cxn modelId="{259377C7-FE42-4269-98C9-3CEE0B3EA3D4}" srcId="{ED1AD883-C80F-4020-98E3-1C47C1A4BC08}" destId="{C0E38455-4E6F-40C6-B2EF-ABC4C264831E}" srcOrd="3" destOrd="0" parTransId="{E0DDC552-30A9-4289-B8F6-0BA8AB8C3144}" sibTransId="{AAD03501-1DC3-4496-BBE4-88864995A905}"/>
    <dgm:cxn modelId="{43B7BFBF-9D7E-4D74-B44A-4E187A5C41AC}" type="presOf" srcId="{57EC0755-5F1A-4E66-8A38-E2B16452C299}" destId="{E3967F13-7F1B-4593-961A-2136B3F6D635}" srcOrd="0" destOrd="0" presId="urn:microsoft.com/office/officeart/2005/8/layout/hList1"/>
    <dgm:cxn modelId="{7FA2D9E3-5C48-437E-A755-C47BF64A9250}" type="presOf" srcId="{C0E38455-4E6F-40C6-B2EF-ABC4C264831E}" destId="{E3967F13-7F1B-4593-961A-2136B3F6D635}" srcOrd="0" destOrd="3" presId="urn:microsoft.com/office/officeart/2005/8/layout/hList1"/>
    <dgm:cxn modelId="{DA55D723-FC48-44E4-A90A-92679C9920CE}" type="presOf" srcId="{D682EEB2-DDCD-473F-BEFB-A298C53B4709}" destId="{529BF6B6-777A-4913-A062-D5CE93217C8F}" srcOrd="0" destOrd="0" presId="urn:microsoft.com/office/officeart/2005/8/layout/hList1"/>
    <dgm:cxn modelId="{75B33096-7E2B-459A-94B6-8F77C329B305}" type="presOf" srcId="{ED1AD883-C80F-4020-98E3-1C47C1A4BC08}" destId="{75CDDA08-41B6-44C3-9E76-C26843998D1D}" srcOrd="0" destOrd="0" presId="urn:microsoft.com/office/officeart/2005/8/layout/hList1"/>
    <dgm:cxn modelId="{52C95018-9431-4B38-83F4-1015A87D9525}" type="presParOf" srcId="{529BF6B6-777A-4913-A062-D5CE93217C8F}" destId="{51778086-1DF4-4007-8982-55DF56D6EDE6}" srcOrd="0" destOrd="0" presId="urn:microsoft.com/office/officeart/2005/8/layout/hList1"/>
    <dgm:cxn modelId="{F03851CC-DC90-4C2B-99D6-48F295BD8832}" type="presParOf" srcId="{51778086-1DF4-4007-8982-55DF56D6EDE6}" destId="{75CDDA08-41B6-44C3-9E76-C26843998D1D}" srcOrd="0" destOrd="0" presId="urn:microsoft.com/office/officeart/2005/8/layout/hList1"/>
    <dgm:cxn modelId="{F6BE39DC-FC38-4554-AC0F-6048F86138DD}" type="presParOf" srcId="{51778086-1DF4-4007-8982-55DF56D6EDE6}" destId="{E3967F13-7F1B-4593-961A-2136B3F6D63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1E323FD-15B6-40AF-86B2-53944B5F1F9C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CE93F646-94C7-4B44-82B9-A3D36AFBF34F}">
      <dgm:prSet/>
      <dgm:spPr/>
      <dgm:t>
        <a:bodyPr/>
        <a:lstStyle/>
        <a:p>
          <a:pPr rtl="0"/>
          <a:r>
            <a:rPr lang="en-US" dirty="0">
              <a:latin typeface="Gill Sans MT" pitchFamily="34" charset="0"/>
            </a:rPr>
            <a:t>Aims of the Program</a:t>
          </a:r>
          <a:endParaRPr lang="en-GB" dirty="0">
            <a:latin typeface="Gill Sans MT" pitchFamily="34" charset="0"/>
          </a:endParaRPr>
        </a:p>
      </dgm:t>
    </dgm:pt>
    <dgm:pt modelId="{AE468A85-3E32-48AE-833E-37B04A6CCD17}" type="parTrans" cxnId="{4226FB0A-30C9-41EF-AA4E-23DCEECE1FD4}">
      <dgm:prSet/>
      <dgm:spPr/>
      <dgm:t>
        <a:bodyPr/>
        <a:lstStyle/>
        <a:p>
          <a:endParaRPr lang="en-GB"/>
        </a:p>
      </dgm:t>
    </dgm:pt>
    <dgm:pt modelId="{C32636BC-1F81-4C99-B0CF-9862EEFC4742}" type="sibTrans" cxnId="{4226FB0A-30C9-41EF-AA4E-23DCEECE1FD4}">
      <dgm:prSet/>
      <dgm:spPr/>
      <dgm:t>
        <a:bodyPr/>
        <a:lstStyle/>
        <a:p>
          <a:endParaRPr lang="en-GB"/>
        </a:p>
      </dgm:t>
    </dgm:pt>
    <dgm:pt modelId="{A453B1FA-DDF0-423E-BC04-9CDBCBE946EE}">
      <dgm:prSet/>
      <dgm:spPr/>
      <dgm:t>
        <a:bodyPr/>
        <a:lstStyle/>
        <a:p>
          <a:pPr rtl="0"/>
          <a:r>
            <a:rPr lang="en-US" dirty="0">
              <a:latin typeface="Gill Sans MT" pitchFamily="34" charset="0"/>
            </a:rPr>
            <a:t>Improving the overall understanding of social security</a:t>
          </a:r>
          <a:endParaRPr lang="en-GB" dirty="0">
            <a:latin typeface="Gill Sans MT" pitchFamily="34" charset="0"/>
          </a:endParaRPr>
        </a:p>
      </dgm:t>
    </dgm:pt>
    <dgm:pt modelId="{58157FD3-D98C-4C23-A795-2B1290614DF1}" type="parTrans" cxnId="{9BBCECD1-1FC5-4E82-B6EA-45000431A85B}">
      <dgm:prSet/>
      <dgm:spPr/>
      <dgm:t>
        <a:bodyPr/>
        <a:lstStyle/>
        <a:p>
          <a:endParaRPr lang="en-GB"/>
        </a:p>
      </dgm:t>
    </dgm:pt>
    <dgm:pt modelId="{3E9A6C3A-8515-4C9C-A8F9-36A925B94351}" type="sibTrans" cxnId="{9BBCECD1-1FC5-4E82-B6EA-45000431A85B}">
      <dgm:prSet/>
      <dgm:spPr/>
      <dgm:t>
        <a:bodyPr/>
        <a:lstStyle/>
        <a:p>
          <a:endParaRPr lang="en-GB"/>
        </a:p>
      </dgm:t>
    </dgm:pt>
    <dgm:pt modelId="{5BCA045D-3FAB-4B5A-A65B-364C0B259A6A}">
      <dgm:prSet/>
      <dgm:spPr/>
      <dgm:t>
        <a:bodyPr/>
        <a:lstStyle/>
        <a:p>
          <a:pPr rtl="0"/>
          <a:r>
            <a:rPr lang="en-US" dirty="0" err="1">
              <a:latin typeface="Gill Sans MT" pitchFamily="34" charset="0"/>
            </a:rPr>
            <a:t>Analysing</a:t>
          </a:r>
          <a:r>
            <a:rPr lang="en-US" dirty="0">
              <a:latin typeface="Gill Sans MT" pitchFamily="34" charset="0"/>
            </a:rPr>
            <a:t> and developing strategies to enhance the effectiveness of social security systems and</a:t>
          </a:r>
          <a:endParaRPr lang="en-GB" dirty="0">
            <a:latin typeface="Gill Sans MT" pitchFamily="34" charset="0"/>
          </a:endParaRPr>
        </a:p>
      </dgm:t>
    </dgm:pt>
    <dgm:pt modelId="{8F4B4AD6-F84E-48B1-9185-11541AD751DD}" type="parTrans" cxnId="{4FA15C4D-EC3B-4A49-8DB8-28D1D082E1EB}">
      <dgm:prSet/>
      <dgm:spPr/>
      <dgm:t>
        <a:bodyPr/>
        <a:lstStyle/>
        <a:p>
          <a:endParaRPr lang="en-GB"/>
        </a:p>
      </dgm:t>
    </dgm:pt>
    <dgm:pt modelId="{EA06F35B-A943-4CD4-BBC1-E9875AF37284}" type="sibTrans" cxnId="{4FA15C4D-EC3B-4A49-8DB8-28D1D082E1EB}">
      <dgm:prSet/>
      <dgm:spPr/>
      <dgm:t>
        <a:bodyPr/>
        <a:lstStyle/>
        <a:p>
          <a:endParaRPr lang="en-GB"/>
        </a:p>
      </dgm:t>
    </dgm:pt>
    <dgm:pt modelId="{702F3A74-51BC-46E3-8549-856A5306586C}">
      <dgm:prSet/>
      <dgm:spPr/>
      <dgm:t>
        <a:bodyPr/>
        <a:lstStyle/>
        <a:p>
          <a:pPr rtl="0"/>
          <a:r>
            <a:rPr lang="en-US" dirty="0">
              <a:latin typeface="Gill Sans MT" pitchFamily="34" charset="0"/>
            </a:rPr>
            <a:t>Raise awareness and </a:t>
          </a:r>
          <a:r>
            <a:rPr lang="en-US" dirty="0" err="1">
              <a:latin typeface="Gill Sans MT" pitchFamily="34" charset="0"/>
            </a:rPr>
            <a:t>mobilise</a:t>
          </a:r>
          <a:r>
            <a:rPr lang="en-US" dirty="0">
              <a:latin typeface="Gill Sans MT" pitchFamily="34" charset="0"/>
            </a:rPr>
            <a:t> key actors and resources with a view to improving both the quality and coverage of social security.</a:t>
          </a:r>
          <a:endParaRPr lang="en-GB" dirty="0">
            <a:latin typeface="Gill Sans MT" pitchFamily="34" charset="0"/>
          </a:endParaRPr>
        </a:p>
      </dgm:t>
    </dgm:pt>
    <dgm:pt modelId="{92F91946-91D4-4805-A1F7-836EE04C61F1}" type="parTrans" cxnId="{438AC7DF-BF49-43C7-9699-D51331D4E3F6}">
      <dgm:prSet/>
      <dgm:spPr/>
      <dgm:t>
        <a:bodyPr/>
        <a:lstStyle/>
        <a:p>
          <a:endParaRPr lang="en-GB"/>
        </a:p>
      </dgm:t>
    </dgm:pt>
    <dgm:pt modelId="{6A70A50E-9020-4785-AD31-EA209B0D03A3}" type="sibTrans" cxnId="{438AC7DF-BF49-43C7-9699-D51331D4E3F6}">
      <dgm:prSet/>
      <dgm:spPr/>
      <dgm:t>
        <a:bodyPr/>
        <a:lstStyle/>
        <a:p>
          <a:endParaRPr lang="en-GB"/>
        </a:p>
      </dgm:t>
    </dgm:pt>
    <dgm:pt modelId="{86325E84-3DA3-45D7-85CB-485199FE6809}" type="pres">
      <dgm:prSet presAssocID="{61E323FD-15B6-40AF-86B2-53944B5F1F9C}" presName="linear" presStyleCnt="0">
        <dgm:presLayoutVars>
          <dgm:dir/>
          <dgm:animLvl val="lvl"/>
          <dgm:resizeHandles val="exact"/>
        </dgm:presLayoutVars>
      </dgm:prSet>
      <dgm:spPr/>
    </dgm:pt>
    <dgm:pt modelId="{1F248F3F-500A-407B-BB52-4EAECE984593}" type="pres">
      <dgm:prSet presAssocID="{CE93F646-94C7-4B44-82B9-A3D36AFBF34F}" presName="parentLin" presStyleCnt="0"/>
      <dgm:spPr/>
    </dgm:pt>
    <dgm:pt modelId="{A4BA38A1-F5E2-4997-91F6-4DFB750E2923}" type="pres">
      <dgm:prSet presAssocID="{CE93F646-94C7-4B44-82B9-A3D36AFBF34F}" presName="parentLeftMargin" presStyleLbl="node1" presStyleIdx="0" presStyleCnt="1"/>
      <dgm:spPr/>
    </dgm:pt>
    <dgm:pt modelId="{7154B0EA-BCBC-476D-9A4C-6034643B5C46}" type="pres">
      <dgm:prSet presAssocID="{CE93F646-94C7-4B44-82B9-A3D36AFBF34F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DBA629F-7BBD-40FB-BDDB-5665B9B1D1E7}" type="pres">
      <dgm:prSet presAssocID="{CE93F646-94C7-4B44-82B9-A3D36AFBF34F}" presName="negativeSpace" presStyleCnt="0"/>
      <dgm:spPr/>
    </dgm:pt>
    <dgm:pt modelId="{D0260388-2C90-46EC-9B35-0CFB1650BB73}" type="pres">
      <dgm:prSet presAssocID="{CE93F646-94C7-4B44-82B9-A3D36AFBF34F}" presName="childText" presStyleLbl="conFgAcc1" presStyleIdx="0" presStyleCnt="1" custLinFactNeighborY="-10027">
        <dgm:presLayoutVars>
          <dgm:bulletEnabled val="1"/>
        </dgm:presLayoutVars>
      </dgm:prSet>
      <dgm:spPr/>
    </dgm:pt>
  </dgm:ptLst>
  <dgm:cxnLst>
    <dgm:cxn modelId="{4FA15C4D-EC3B-4A49-8DB8-28D1D082E1EB}" srcId="{CE93F646-94C7-4B44-82B9-A3D36AFBF34F}" destId="{5BCA045D-3FAB-4B5A-A65B-364C0B259A6A}" srcOrd="1" destOrd="0" parTransId="{8F4B4AD6-F84E-48B1-9185-11541AD751DD}" sibTransId="{EA06F35B-A943-4CD4-BBC1-E9875AF37284}"/>
    <dgm:cxn modelId="{2CB1BB48-B11A-4DD7-9249-FBAC8BDD2FC2}" type="presOf" srcId="{5BCA045D-3FAB-4B5A-A65B-364C0B259A6A}" destId="{D0260388-2C90-46EC-9B35-0CFB1650BB73}" srcOrd="0" destOrd="1" presId="urn:microsoft.com/office/officeart/2005/8/layout/list1"/>
    <dgm:cxn modelId="{4226FB0A-30C9-41EF-AA4E-23DCEECE1FD4}" srcId="{61E323FD-15B6-40AF-86B2-53944B5F1F9C}" destId="{CE93F646-94C7-4B44-82B9-A3D36AFBF34F}" srcOrd="0" destOrd="0" parTransId="{AE468A85-3E32-48AE-833E-37B04A6CCD17}" sibTransId="{C32636BC-1F81-4C99-B0CF-9862EEFC4742}"/>
    <dgm:cxn modelId="{EBC1A479-065E-47B5-917C-DA6F01395B1A}" type="presOf" srcId="{61E323FD-15B6-40AF-86B2-53944B5F1F9C}" destId="{86325E84-3DA3-45D7-85CB-485199FE6809}" srcOrd="0" destOrd="0" presId="urn:microsoft.com/office/officeart/2005/8/layout/list1"/>
    <dgm:cxn modelId="{9BBCECD1-1FC5-4E82-B6EA-45000431A85B}" srcId="{CE93F646-94C7-4B44-82B9-A3D36AFBF34F}" destId="{A453B1FA-DDF0-423E-BC04-9CDBCBE946EE}" srcOrd="0" destOrd="0" parTransId="{58157FD3-D98C-4C23-A795-2B1290614DF1}" sibTransId="{3E9A6C3A-8515-4C9C-A8F9-36A925B94351}"/>
    <dgm:cxn modelId="{438AC7DF-BF49-43C7-9699-D51331D4E3F6}" srcId="{CE93F646-94C7-4B44-82B9-A3D36AFBF34F}" destId="{702F3A74-51BC-46E3-8549-856A5306586C}" srcOrd="2" destOrd="0" parTransId="{92F91946-91D4-4805-A1F7-836EE04C61F1}" sibTransId="{6A70A50E-9020-4785-AD31-EA209B0D03A3}"/>
    <dgm:cxn modelId="{F66A047C-57CE-44C5-95B4-FB72BBCD1B4C}" type="presOf" srcId="{CE93F646-94C7-4B44-82B9-A3D36AFBF34F}" destId="{7154B0EA-BCBC-476D-9A4C-6034643B5C46}" srcOrd="1" destOrd="0" presId="urn:microsoft.com/office/officeart/2005/8/layout/list1"/>
    <dgm:cxn modelId="{4AD9CC6D-4534-41E1-8292-F3D920C241C7}" type="presOf" srcId="{A453B1FA-DDF0-423E-BC04-9CDBCBE946EE}" destId="{D0260388-2C90-46EC-9B35-0CFB1650BB73}" srcOrd="0" destOrd="0" presId="urn:microsoft.com/office/officeart/2005/8/layout/list1"/>
    <dgm:cxn modelId="{CE3E5623-1762-46BC-9E0E-76AA97C23CA9}" type="presOf" srcId="{CE93F646-94C7-4B44-82B9-A3D36AFBF34F}" destId="{A4BA38A1-F5E2-4997-91F6-4DFB750E2923}" srcOrd="0" destOrd="0" presId="urn:microsoft.com/office/officeart/2005/8/layout/list1"/>
    <dgm:cxn modelId="{FD6302F6-C715-4540-931D-6EB19784745A}" type="presOf" srcId="{702F3A74-51BC-46E3-8549-856A5306586C}" destId="{D0260388-2C90-46EC-9B35-0CFB1650BB73}" srcOrd="0" destOrd="2" presId="urn:microsoft.com/office/officeart/2005/8/layout/list1"/>
    <dgm:cxn modelId="{CC2E48EC-46FA-42CE-801D-F37F2546B208}" type="presParOf" srcId="{86325E84-3DA3-45D7-85CB-485199FE6809}" destId="{1F248F3F-500A-407B-BB52-4EAECE984593}" srcOrd="0" destOrd="0" presId="urn:microsoft.com/office/officeart/2005/8/layout/list1"/>
    <dgm:cxn modelId="{CABD74D9-A16E-4487-864D-0576C2E119CA}" type="presParOf" srcId="{1F248F3F-500A-407B-BB52-4EAECE984593}" destId="{A4BA38A1-F5E2-4997-91F6-4DFB750E2923}" srcOrd="0" destOrd="0" presId="urn:microsoft.com/office/officeart/2005/8/layout/list1"/>
    <dgm:cxn modelId="{DF532DC4-6E59-4BF3-84DE-67529D385C53}" type="presParOf" srcId="{1F248F3F-500A-407B-BB52-4EAECE984593}" destId="{7154B0EA-BCBC-476D-9A4C-6034643B5C46}" srcOrd="1" destOrd="0" presId="urn:microsoft.com/office/officeart/2005/8/layout/list1"/>
    <dgm:cxn modelId="{92D64E83-F78F-4128-8759-05E8CAFBDA84}" type="presParOf" srcId="{86325E84-3DA3-45D7-85CB-485199FE6809}" destId="{DDBA629F-7BBD-40FB-BDDB-5665B9B1D1E7}" srcOrd="1" destOrd="0" presId="urn:microsoft.com/office/officeart/2005/8/layout/list1"/>
    <dgm:cxn modelId="{ADB9B76D-CA2A-405A-9C23-A212D705F6F5}" type="presParOf" srcId="{86325E84-3DA3-45D7-85CB-485199FE6809}" destId="{D0260388-2C90-46EC-9B35-0CFB1650BB7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5B90C58-CE99-4434-B468-B981609E9AFC}" type="doc">
      <dgm:prSet loTypeId="urn:microsoft.com/office/officeart/2005/8/layout/vList2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GB"/>
        </a:p>
      </dgm:t>
    </dgm:pt>
    <dgm:pt modelId="{BCE57594-77DA-418F-8AF5-F8B4C80241EA}">
      <dgm:prSet custT="1"/>
      <dgm:spPr/>
      <dgm:t>
        <a:bodyPr/>
        <a:lstStyle/>
        <a:p>
          <a:pPr algn="ctr" rtl="0"/>
          <a:r>
            <a:rPr lang="en-US" sz="1800" dirty="0"/>
            <a:t>More than </a:t>
          </a:r>
          <a:r>
            <a:rPr lang="en-US" sz="1800" b="1" dirty="0"/>
            <a:t>130 officials</a:t>
          </a:r>
          <a:r>
            <a:rPr lang="en-US" sz="1800" dirty="0"/>
            <a:t> from the Government and Private social security funds from </a:t>
          </a:r>
          <a:r>
            <a:rPr lang="en-US" sz="1800" b="1" dirty="0"/>
            <a:t>more than 14 countries</a:t>
          </a:r>
          <a:r>
            <a:rPr lang="en-US" sz="1800" dirty="0"/>
            <a:t> in Africa have been trained under this Program. More than </a:t>
          </a:r>
          <a:r>
            <a:rPr lang="en-US" sz="1800" b="1" dirty="0"/>
            <a:t>one third</a:t>
          </a:r>
          <a:r>
            <a:rPr lang="en-US" sz="1800" dirty="0"/>
            <a:t> were </a:t>
          </a:r>
          <a:r>
            <a:rPr lang="en-US" sz="1800" b="1" dirty="0"/>
            <a:t>women</a:t>
          </a:r>
          <a:r>
            <a:rPr lang="en-US" sz="1800" dirty="0"/>
            <a:t>. </a:t>
          </a:r>
          <a:endParaRPr lang="en-GB" sz="1800" dirty="0"/>
        </a:p>
      </dgm:t>
    </dgm:pt>
    <dgm:pt modelId="{D8ABC639-94ED-42C9-BC93-CBAA4C6127B3}" type="parTrans" cxnId="{A15C3089-8E3F-4224-91B4-BF824840A45C}">
      <dgm:prSet/>
      <dgm:spPr/>
      <dgm:t>
        <a:bodyPr/>
        <a:lstStyle/>
        <a:p>
          <a:pPr algn="ctr"/>
          <a:endParaRPr lang="en-GB" sz="1800"/>
        </a:p>
      </dgm:t>
    </dgm:pt>
    <dgm:pt modelId="{4BBDF412-0A36-4886-A46C-3663DF273477}" type="sibTrans" cxnId="{A15C3089-8E3F-4224-91B4-BF824840A45C}">
      <dgm:prSet/>
      <dgm:spPr/>
      <dgm:t>
        <a:bodyPr/>
        <a:lstStyle/>
        <a:p>
          <a:pPr algn="ctr"/>
          <a:endParaRPr lang="en-GB" sz="1800"/>
        </a:p>
      </dgm:t>
    </dgm:pt>
    <dgm:pt modelId="{76745E9A-448C-422E-99E7-D0BC206BEE28}" type="pres">
      <dgm:prSet presAssocID="{F5B90C58-CE99-4434-B468-B981609E9AFC}" presName="linear" presStyleCnt="0">
        <dgm:presLayoutVars>
          <dgm:animLvl val="lvl"/>
          <dgm:resizeHandles val="exact"/>
        </dgm:presLayoutVars>
      </dgm:prSet>
      <dgm:spPr/>
    </dgm:pt>
    <dgm:pt modelId="{74DC497E-CAC9-43CC-8DDE-612EE0F5825B}" type="pres">
      <dgm:prSet presAssocID="{BCE57594-77DA-418F-8AF5-F8B4C80241EA}" presName="parentText" presStyleLbl="node1" presStyleIdx="0" presStyleCnt="1" custLinFactNeighborX="-935" custLinFactNeighborY="-99">
        <dgm:presLayoutVars>
          <dgm:chMax val="0"/>
          <dgm:bulletEnabled val="1"/>
        </dgm:presLayoutVars>
      </dgm:prSet>
      <dgm:spPr/>
    </dgm:pt>
  </dgm:ptLst>
  <dgm:cxnLst>
    <dgm:cxn modelId="{A15C3089-8E3F-4224-91B4-BF824840A45C}" srcId="{F5B90C58-CE99-4434-B468-B981609E9AFC}" destId="{BCE57594-77DA-418F-8AF5-F8B4C80241EA}" srcOrd="0" destOrd="0" parTransId="{D8ABC639-94ED-42C9-BC93-CBAA4C6127B3}" sibTransId="{4BBDF412-0A36-4886-A46C-3663DF273477}"/>
    <dgm:cxn modelId="{F754918F-873C-44B7-95AF-4A77D067C487}" type="presOf" srcId="{F5B90C58-CE99-4434-B468-B981609E9AFC}" destId="{76745E9A-448C-422E-99E7-D0BC206BEE28}" srcOrd="0" destOrd="0" presId="urn:microsoft.com/office/officeart/2005/8/layout/vList2"/>
    <dgm:cxn modelId="{7E99B8A7-BEC5-4119-AA39-55873BFB8138}" type="presOf" srcId="{BCE57594-77DA-418F-8AF5-F8B4C80241EA}" destId="{74DC497E-CAC9-43CC-8DDE-612EE0F5825B}" srcOrd="0" destOrd="0" presId="urn:microsoft.com/office/officeart/2005/8/layout/vList2"/>
    <dgm:cxn modelId="{233CB089-C8CF-4620-8F4E-8D224B5A98AB}" type="presParOf" srcId="{76745E9A-448C-422E-99E7-D0BC206BEE28}" destId="{74DC497E-CAC9-43CC-8DDE-612EE0F582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B4129C-C548-42C3-9D45-593533539FFD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GB"/>
        </a:p>
      </dgm:t>
    </dgm:pt>
    <dgm:pt modelId="{C49A8E2C-71D8-4737-935D-CF2FBA27CCB9}">
      <dgm:prSet/>
      <dgm:spPr/>
      <dgm:t>
        <a:bodyPr/>
        <a:lstStyle/>
        <a:p>
          <a:pPr rtl="0"/>
          <a:r>
            <a:rPr lang="en-GB"/>
            <a:t>Challenges for HEIs</a:t>
          </a:r>
        </a:p>
      </dgm:t>
    </dgm:pt>
    <dgm:pt modelId="{84A29DC1-1FBB-4986-80EB-86BE35DA2E20}" type="parTrans" cxnId="{89D10F2D-5832-47EA-9067-058D42581021}">
      <dgm:prSet/>
      <dgm:spPr/>
      <dgm:t>
        <a:bodyPr/>
        <a:lstStyle/>
        <a:p>
          <a:endParaRPr lang="en-GB"/>
        </a:p>
      </dgm:t>
    </dgm:pt>
    <dgm:pt modelId="{C27F7C20-27D3-4E7D-9ED1-5E013B6A4C56}" type="sibTrans" cxnId="{89D10F2D-5832-47EA-9067-058D42581021}">
      <dgm:prSet/>
      <dgm:spPr/>
      <dgm:t>
        <a:bodyPr/>
        <a:lstStyle/>
        <a:p>
          <a:endParaRPr lang="en-GB"/>
        </a:p>
      </dgm:t>
    </dgm:pt>
    <dgm:pt modelId="{42E7F3D8-B6B4-40B9-B049-42E5BA1A5AC8}">
      <dgm:prSet/>
      <dgm:spPr/>
      <dgm:t>
        <a:bodyPr/>
        <a:lstStyle/>
        <a:p>
          <a:pPr rtl="0"/>
          <a:r>
            <a:rPr lang="en-US"/>
            <a:t>Critical shortage of quality faculty</a:t>
          </a:r>
          <a:endParaRPr lang="en-GB"/>
        </a:p>
      </dgm:t>
    </dgm:pt>
    <dgm:pt modelId="{9B9C2A91-A769-459F-A836-D1D3EDE811C0}" type="parTrans" cxnId="{CF71D1AC-7B1C-412C-8BD7-0E771867C597}">
      <dgm:prSet/>
      <dgm:spPr/>
      <dgm:t>
        <a:bodyPr/>
        <a:lstStyle/>
        <a:p>
          <a:endParaRPr lang="en-GB"/>
        </a:p>
      </dgm:t>
    </dgm:pt>
    <dgm:pt modelId="{642DFE50-CC90-45B1-9CA3-42CE8AE7C66E}" type="sibTrans" cxnId="{CF71D1AC-7B1C-412C-8BD7-0E771867C597}">
      <dgm:prSet/>
      <dgm:spPr/>
      <dgm:t>
        <a:bodyPr/>
        <a:lstStyle/>
        <a:p>
          <a:endParaRPr lang="en-GB"/>
        </a:p>
      </dgm:t>
    </dgm:pt>
    <dgm:pt modelId="{5B3C47B4-CB45-47AD-B8D0-868035201022}">
      <dgm:prSet/>
      <dgm:spPr/>
      <dgm:t>
        <a:bodyPr/>
        <a:lstStyle/>
        <a:p>
          <a:pPr rtl="0"/>
          <a:r>
            <a:rPr lang="en-GB"/>
            <a:t>Limited capacity of governance</a:t>
          </a:r>
        </a:p>
      </dgm:t>
    </dgm:pt>
    <dgm:pt modelId="{25DE36A9-A41F-4B82-9EC6-591DE2EA7B47}" type="parTrans" cxnId="{05FFCB68-E260-44AF-9C54-FF6129833C5F}">
      <dgm:prSet/>
      <dgm:spPr/>
      <dgm:t>
        <a:bodyPr/>
        <a:lstStyle/>
        <a:p>
          <a:endParaRPr lang="en-GB"/>
        </a:p>
      </dgm:t>
    </dgm:pt>
    <dgm:pt modelId="{9124BDBC-1615-4591-A62B-DA5613D04B8D}" type="sibTrans" cxnId="{05FFCB68-E260-44AF-9C54-FF6129833C5F}">
      <dgm:prSet/>
      <dgm:spPr/>
      <dgm:t>
        <a:bodyPr/>
        <a:lstStyle/>
        <a:p>
          <a:endParaRPr lang="en-GB"/>
        </a:p>
      </dgm:t>
    </dgm:pt>
    <dgm:pt modelId="{3C519522-8364-4F11-A280-EB24D5551E3A}">
      <dgm:prSet/>
      <dgm:spPr/>
      <dgm:t>
        <a:bodyPr/>
        <a:lstStyle/>
        <a:p>
          <a:pPr rtl="0"/>
          <a:r>
            <a:rPr lang="en-GB"/>
            <a:t>Inadequate facilities and infrastructures</a:t>
          </a:r>
        </a:p>
      </dgm:t>
    </dgm:pt>
    <dgm:pt modelId="{80D2A92D-2EF5-4273-9EA1-5A7C2C9F5605}" type="parTrans" cxnId="{29EC8B10-6AA9-4B41-9A37-BA50CF1C835B}">
      <dgm:prSet/>
      <dgm:spPr/>
      <dgm:t>
        <a:bodyPr/>
        <a:lstStyle/>
        <a:p>
          <a:endParaRPr lang="en-GB"/>
        </a:p>
      </dgm:t>
    </dgm:pt>
    <dgm:pt modelId="{61FCFEF8-C0A9-413B-BFD5-8EA9D9B51C94}" type="sibTrans" cxnId="{29EC8B10-6AA9-4B41-9A37-BA50CF1C835B}">
      <dgm:prSet/>
      <dgm:spPr/>
      <dgm:t>
        <a:bodyPr/>
        <a:lstStyle/>
        <a:p>
          <a:endParaRPr lang="en-GB"/>
        </a:p>
      </dgm:t>
    </dgm:pt>
    <dgm:pt modelId="{B08E1EA3-92F9-442A-9A01-D0F9A58C1436}">
      <dgm:prSet/>
      <dgm:spPr/>
      <dgm:t>
        <a:bodyPr/>
        <a:lstStyle/>
        <a:p>
          <a:pPr rtl="0"/>
          <a:r>
            <a:rPr lang="en-US"/>
            <a:t>Problems of quality and relevance of teaching and research</a:t>
          </a:r>
          <a:endParaRPr lang="en-GB"/>
        </a:p>
      </dgm:t>
    </dgm:pt>
    <dgm:pt modelId="{F4AC1DD1-27BD-4752-B7AD-EC38BD1A0E21}" type="parTrans" cxnId="{83B1C5E8-A292-495C-A478-997032260949}">
      <dgm:prSet/>
      <dgm:spPr/>
      <dgm:t>
        <a:bodyPr/>
        <a:lstStyle/>
        <a:p>
          <a:endParaRPr lang="en-GB"/>
        </a:p>
      </dgm:t>
    </dgm:pt>
    <dgm:pt modelId="{9B8AE6B5-2D17-40B1-9BA2-1DC69ADCE602}" type="sibTrans" cxnId="{83B1C5E8-A292-495C-A478-997032260949}">
      <dgm:prSet/>
      <dgm:spPr/>
      <dgm:t>
        <a:bodyPr/>
        <a:lstStyle/>
        <a:p>
          <a:endParaRPr lang="en-GB"/>
        </a:p>
      </dgm:t>
    </dgm:pt>
    <dgm:pt modelId="{8D82DBDE-C7D1-47ED-999D-9461C14DEE7E}">
      <dgm:prSet/>
      <dgm:spPr/>
      <dgm:t>
        <a:bodyPr/>
        <a:lstStyle/>
        <a:p>
          <a:pPr rtl="0"/>
          <a:r>
            <a:rPr lang="en-GB"/>
            <a:t>Limited capacity of research</a:t>
          </a:r>
        </a:p>
      </dgm:t>
    </dgm:pt>
    <dgm:pt modelId="{35D7457B-EE20-47CB-BC91-E02024A1DDBC}" type="parTrans" cxnId="{2491E8EA-E670-48DD-8A21-AD8EA30090CD}">
      <dgm:prSet/>
      <dgm:spPr/>
      <dgm:t>
        <a:bodyPr/>
        <a:lstStyle/>
        <a:p>
          <a:endParaRPr lang="en-GB"/>
        </a:p>
      </dgm:t>
    </dgm:pt>
    <dgm:pt modelId="{2EBD93DD-0488-4A31-96B0-F9ADD6A68895}" type="sibTrans" cxnId="{2491E8EA-E670-48DD-8A21-AD8EA30090CD}">
      <dgm:prSet/>
      <dgm:spPr/>
      <dgm:t>
        <a:bodyPr/>
        <a:lstStyle/>
        <a:p>
          <a:endParaRPr lang="en-GB"/>
        </a:p>
      </dgm:t>
    </dgm:pt>
    <dgm:pt modelId="{856AE36E-47FE-4C7C-BE38-9713F62938DF}">
      <dgm:prSet/>
      <dgm:spPr/>
      <dgm:t>
        <a:bodyPr/>
        <a:lstStyle/>
        <a:p>
          <a:pPr rtl="0"/>
          <a:r>
            <a:rPr lang="en-US"/>
            <a:t>Meeting increasing demand for equitable access</a:t>
          </a:r>
          <a:endParaRPr lang="en-GB"/>
        </a:p>
      </dgm:t>
    </dgm:pt>
    <dgm:pt modelId="{C1B7B7C4-B07C-4454-B3DB-618D58A51878}" type="parTrans" cxnId="{0972E97E-999B-4BB4-B96F-BAEB25C452AB}">
      <dgm:prSet/>
      <dgm:spPr/>
      <dgm:t>
        <a:bodyPr/>
        <a:lstStyle/>
        <a:p>
          <a:endParaRPr lang="en-GB"/>
        </a:p>
      </dgm:t>
    </dgm:pt>
    <dgm:pt modelId="{853A60DF-0556-4A67-AF2F-06F2A089B6C5}" type="sibTrans" cxnId="{0972E97E-999B-4BB4-B96F-BAEB25C452AB}">
      <dgm:prSet/>
      <dgm:spPr/>
      <dgm:t>
        <a:bodyPr/>
        <a:lstStyle/>
        <a:p>
          <a:endParaRPr lang="en-GB"/>
        </a:p>
      </dgm:t>
    </dgm:pt>
    <dgm:pt modelId="{36C6AC94-813B-46DF-AA33-A8B1CB7F3E1C}" type="pres">
      <dgm:prSet presAssocID="{0DB4129C-C548-42C3-9D45-593533539FFD}" presName="Name0" presStyleCnt="0">
        <dgm:presLayoutVars>
          <dgm:dir/>
          <dgm:animLvl val="lvl"/>
          <dgm:resizeHandles val="exact"/>
        </dgm:presLayoutVars>
      </dgm:prSet>
      <dgm:spPr/>
    </dgm:pt>
    <dgm:pt modelId="{07E87E22-6072-4D77-B18C-F651B58A8107}" type="pres">
      <dgm:prSet presAssocID="{C49A8E2C-71D8-4737-935D-CF2FBA27CCB9}" presName="composite" presStyleCnt="0"/>
      <dgm:spPr/>
    </dgm:pt>
    <dgm:pt modelId="{001D54B8-4ECF-44C6-B88E-3FC602056038}" type="pres">
      <dgm:prSet presAssocID="{C49A8E2C-71D8-4737-935D-CF2FBA27CCB9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910B8605-7DC9-4547-B6F3-142AAA7C7EDF}" type="pres">
      <dgm:prSet presAssocID="{C49A8E2C-71D8-4737-935D-CF2FBA27CCB9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D1B930C1-6E7C-4B30-8E2C-C5576EF01B72}" type="presOf" srcId="{8D82DBDE-C7D1-47ED-999D-9461C14DEE7E}" destId="{910B8605-7DC9-4547-B6F3-142AAA7C7EDF}" srcOrd="0" destOrd="4" presId="urn:microsoft.com/office/officeart/2005/8/layout/hList1"/>
    <dgm:cxn modelId="{CF71D1AC-7B1C-412C-8BD7-0E771867C597}" srcId="{C49A8E2C-71D8-4737-935D-CF2FBA27CCB9}" destId="{42E7F3D8-B6B4-40B9-B049-42E5BA1A5AC8}" srcOrd="0" destOrd="0" parTransId="{9B9C2A91-A769-459F-A836-D1D3EDE811C0}" sibTransId="{642DFE50-CC90-45B1-9CA3-42CE8AE7C66E}"/>
    <dgm:cxn modelId="{B495F9BD-0069-4BA5-89DA-B79EACBB1E3D}" type="presOf" srcId="{5B3C47B4-CB45-47AD-B8D0-868035201022}" destId="{910B8605-7DC9-4547-B6F3-142AAA7C7EDF}" srcOrd="0" destOrd="1" presId="urn:microsoft.com/office/officeart/2005/8/layout/hList1"/>
    <dgm:cxn modelId="{FB3ED976-FE06-4B7E-8020-A77B22778B3A}" type="presOf" srcId="{3C519522-8364-4F11-A280-EB24D5551E3A}" destId="{910B8605-7DC9-4547-B6F3-142AAA7C7EDF}" srcOrd="0" destOrd="2" presId="urn:microsoft.com/office/officeart/2005/8/layout/hList1"/>
    <dgm:cxn modelId="{7543B63E-E386-422B-A5FD-1370E877A839}" type="presOf" srcId="{0DB4129C-C548-42C3-9D45-593533539FFD}" destId="{36C6AC94-813B-46DF-AA33-A8B1CB7F3E1C}" srcOrd="0" destOrd="0" presId="urn:microsoft.com/office/officeart/2005/8/layout/hList1"/>
    <dgm:cxn modelId="{29EC8B10-6AA9-4B41-9A37-BA50CF1C835B}" srcId="{C49A8E2C-71D8-4737-935D-CF2FBA27CCB9}" destId="{3C519522-8364-4F11-A280-EB24D5551E3A}" srcOrd="2" destOrd="0" parTransId="{80D2A92D-2EF5-4273-9EA1-5A7C2C9F5605}" sibTransId="{61FCFEF8-C0A9-413B-BFD5-8EA9D9B51C94}"/>
    <dgm:cxn modelId="{6382E9D0-32F7-4A28-8BB2-81EA5AD7C1B7}" type="presOf" srcId="{C49A8E2C-71D8-4737-935D-CF2FBA27CCB9}" destId="{001D54B8-4ECF-44C6-B88E-3FC602056038}" srcOrd="0" destOrd="0" presId="urn:microsoft.com/office/officeart/2005/8/layout/hList1"/>
    <dgm:cxn modelId="{B6454560-DE09-43CF-B852-7E4AD9FE541F}" type="presOf" srcId="{B08E1EA3-92F9-442A-9A01-D0F9A58C1436}" destId="{910B8605-7DC9-4547-B6F3-142AAA7C7EDF}" srcOrd="0" destOrd="3" presId="urn:microsoft.com/office/officeart/2005/8/layout/hList1"/>
    <dgm:cxn modelId="{89D10F2D-5832-47EA-9067-058D42581021}" srcId="{0DB4129C-C548-42C3-9D45-593533539FFD}" destId="{C49A8E2C-71D8-4737-935D-CF2FBA27CCB9}" srcOrd="0" destOrd="0" parTransId="{84A29DC1-1FBB-4986-80EB-86BE35DA2E20}" sibTransId="{C27F7C20-27D3-4E7D-9ED1-5E013B6A4C56}"/>
    <dgm:cxn modelId="{0972E97E-999B-4BB4-B96F-BAEB25C452AB}" srcId="{C49A8E2C-71D8-4737-935D-CF2FBA27CCB9}" destId="{856AE36E-47FE-4C7C-BE38-9713F62938DF}" srcOrd="5" destOrd="0" parTransId="{C1B7B7C4-B07C-4454-B3DB-618D58A51878}" sibTransId="{853A60DF-0556-4A67-AF2F-06F2A089B6C5}"/>
    <dgm:cxn modelId="{8F720E06-80C8-4835-8DAB-D6DF72B59E06}" type="presOf" srcId="{856AE36E-47FE-4C7C-BE38-9713F62938DF}" destId="{910B8605-7DC9-4547-B6F3-142AAA7C7EDF}" srcOrd="0" destOrd="5" presId="urn:microsoft.com/office/officeart/2005/8/layout/hList1"/>
    <dgm:cxn modelId="{63BE18E4-8DD2-472F-A9DE-7F23C87D80A3}" type="presOf" srcId="{42E7F3D8-B6B4-40B9-B049-42E5BA1A5AC8}" destId="{910B8605-7DC9-4547-B6F3-142AAA7C7EDF}" srcOrd="0" destOrd="0" presId="urn:microsoft.com/office/officeart/2005/8/layout/hList1"/>
    <dgm:cxn modelId="{05FFCB68-E260-44AF-9C54-FF6129833C5F}" srcId="{C49A8E2C-71D8-4737-935D-CF2FBA27CCB9}" destId="{5B3C47B4-CB45-47AD-B8D0-868035201022}" srcOrd="1" destOrd="0" parTransId="{25DE36A9-A41F-4B82-9EC6-591DE2EA7B47}" sibTransId="{9124BDBC-1615-4591-A62B-DA5613D04B8D}"/>
    <dgm:cxn modelId="{2491E8EA-E670-48DD-8A21-AD8EA30090CD}" srcId="{C49A8E2C-71D8-4737-935D-CF2FBA27CCB9}" destId="{8D82DBDE-C7D1-47ED-999D-9461C14DEE7E}" srcOrd="4" destOrd="0" parTransId="{35D7457B-EE20-47CB-BC91-E02024A1DDBC}" sibTransId="{2EBD93DD-0488-4A31-96B0-F9ADD6A68895}"/>
    <dgm:cxn modelId="{83B1C5E8-A292-495C-A478-997032260949}" srcId="{C49A8E2C-71D8-4737-935D-CF2FBA27CCB9}" destId="{B08E1EA3-92F9-442A-9A01-D0F9A58C1436}" srcOrd="3" destOrd="0" parTransId="{F4AC1DD1-27BD-4752-B7AD-EC38BD1A0E21}" sibTransId="{9B8AE6B5-2D17-40B1-9BA2-1DC69ADCE602}"/>
    <dgm:cxn modelId="{D05AEF19-9FA4-4677-8AAF-7355583F76CC}" type="presParOf" srcId="{36C6AC94-813B-46DF-AA33-A8B1CB7F3E1C}" destId="{07E87E22-6072-4D77-B18C-F651B58A8107}" srcOrd="0" destOrd="0" presId="urn:microsoft.com/office/officeart/2005/8/layout/hList1"/>
    <dgm:cxn modelId="{00E28E65-B415-495A-BABD-CA52042F6334}" type="presParOf" srcId="{07E87E22-6072-4D77-B18C-F651B58A8107}" destId="{001D54B8-4ECF-44C6-B88E-3FC602056038}" srcOrd="0" destOrd="0" presId="urn:microsoft.com/office/officeart/2005/8/layout/hList1"/>
    <dgm:cxn modelId="{62FB2995-1DF7-4795-8E5E-3553DC9B4A17}" type="presParOf" srcId="{07E87E22-6072-4D77-B18C-F651B58A8107}" destId="{910B8605-7DC9-4547-B6F3-142AAA7C7ED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823162-EDFE-4A8A-B710-6324370DE601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7A733C45-943A-4C47-9E9E-54CB99CEDADB}">
      <dgm:prSet/>
      <dgm:spPr/>
      <dgm:t>
        <a:bodyPr/>
        <a:lstStyle/>
        <a:p>
          <a:pPr rtl="0"/>
          <a:r>
            <a:rPr lang="en-GB"/>
            <a:t>RIO Earth Summit – Agenda 21</a:t>
          </a:r>
        </a:p>
      </dgm:t>
    </dgm:pt>
    <dgm:pt modelId="{EBAC8B70-68F9-47C9-9C46-0E749A921822}" type="parTrans" cxnId="{A5CADC81-92A7-4044-B9CA-A86DFC04B69D}">
      <dgm:prSet/>
      <dgm:spPr/>
      <dgm:t>
        <a:bodyPr/>
        <a:lstStyle/>
        <a:p>
          <a:endParaRPr lang="en-GB"/>
        </a:p>
      </dgm:t>
    </dgm:pt>
    <dgm:pt modelId="{24966E89-7566-4AC0-A8D6-8AFA975652A4}" type="sibTrans" cxnId="{A5CADC81-92A7-4044-B9CA-A86DFC04B69D}">
      <dgm:prSet/>
      <dgm:spPr/>
      <dgm:t>
        <a:bodyPr/>
        <a:lstStyle/>
        <a:p>
          <a:endParaRPr lang="en-GB"/>
        </a:p>
      </dgm:t>
    </dgm:pt>
    <dgm:pt modelId="{B7FE4870-12C6-4E77-AA05-4AA014EEAE5A}">
      <dgm:prSet/>
      <dgm:spPr/>
      <dgm:t>
        <a:bodyPr/>
        <a:lstStyle/>
        <a:p>
          <a:pPr rtl="0"/>
          <a:r>
            <a:rPr lang="en-US" dirty="0">
              <a:solidFill>
                <a:schemeClr val="accent2">
                  <a:lumMod val="40000"/>
                  <a:lumOff val="60000"/>
                </a:schemeClr>
              </a:solidFill>
            </a:rPr>
            <a:t>Promote and improve the quality of education</a:t>
          </a:r>
          <a:endParaRPr lang="en-GB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75F6BDC3-7467-4945-A9AA-FB4EB4BD5CF1}" type="parTrans" cxnId="{59C23713-7798-4E1F-A4F8-4DB71C811B7A}">
      <dgm:prSet/>
      <dgm:spPr/>
      <dgm:t>
        <a:bodyPr/>
        <a:lstStyle/>
        <a:p>
          <a:endParaRPr lang="en-GB"/>
        </a:p>
      </dgm:t>
    </dgm:pt>
    <dgm:pt modelId="{3C15301D-1FAF-41DD-8469-1D82555DAA8E}" type="sibTrans" cxnId="{59C23713-7798-4E1F-A4F8-4DB71C811B7A}">
      <dgm:prSet/>
      <dgm:spPr/>
      <dgm:t>
        <a:bodyPr/>
        <a:lstStyle/>
        <a:p>
          <a:endParaRPr lang="en-GB"/>
        </a:p>
      </dgm:t>
    </dgm:pt>
    <dgm:pt modelId="{E5A47EC1-780D-4E0D-ABB4-AD62DF1C8F27}">
      <dgm:prSet/>
      <dgm:spPr/>
      <dgm:t>
        <a:bodyPr/>
        <a:lstStyle/>
        <a:p>
          <a:pPr rtl="0"/>
          <a:r>
            <a:rPr lang="en-GB" dirty="0">
              <a:solidFill>
                <a:schemeClr val="accent2">
                  <a:lumMod val="40000"/>
                  <a:lumOff val="60000"/>
                </a:schemeClr>
              </a:solidFill>
            </a:rPr>
            <a:t>Reorient the curricula</a:t>
          </a:r>
        </a:p>
      </dgm:t>
    </dgm:pt>
    <dgm:pt modelId="{3A104C8F-0BE4-42EF-AC6A-4750D03BAE13}" type="parTrans" cxnId="{222711DF-07ED-4B70-ABFB-6C1CF37E9231}">
      <dgm:prSet/>
      <dgm:spPr/>
      <dgm:t>
        <a:bodyPr/>
        <a:lstStyle/>
        <a:p>
          <a:endParaRPr lang="en-GB"/>
        </a:p>
      </dgm:t>
    </dgm:pt>
    <dgm:pt modelId="{695A2E15-B253-4059-84EA-85A9FF055365}" type="sibTrans" cxnId="{222711DF-07ED-4B70-ABFB-6C1CF37E9231}">
      <dgm:prSet/>
      <dgm:spPr/>
      <dgm:t>
        <a:bodyPr/>
        <a:lstStyle/>
        <a:p>
          <a:endParaRPr lang="en-GB"/>
        </a:p>
      </dgm:t>
    </dgm:pt>
    <dgm:pt modelId="{B6DE690B-8176-4918-8E2D-EA2ABD0440C0}">
      <dgm:prSet/>
      <dgm:spPr/>
      <dgm:t>
        <a:bodyPr/>
        <a:lstStyle/>
        <a:p>
          <a:pPr rtl="0"/>
          <a:r>
            <a:rPr lang="en-US" dirty="0">
              <a:solidFill>
                <a:schemeClr val="accent2">
                  <a:lumMod val="40000"/>
                  <a:lumOff val="60000"/>
                </a:schemeClr>
              </a:solidFill>
            </a:rPr>
            <a:t>Raise public awareness and understanding</a:t>
          </a:r>
          <a:endParaRPr lang="en-GB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6B230D20-5E1B-4641-93A4-FBB8637BB11D}" type="parTrans" cxnId="{A5829B23-F72C-4860-8715-554A44EA5766}">
      <dgm:prSet/>
      <dgm:spPr/>
      <dgm:t>
        <a:bodyPr/>
        <a:lstStyle/>
        <a:p>
          <a:endParaRPr lang="en-GB"/>
        </a:p>
      </dgm:t>
    </dgm:pt>
    <dgm:pt modelId="{1AE4C621-3A73-4AE1-9E99-9F0FB751BCC4}" type="sibTrans" cxnId="{A5829B23-F72C-4860-8715-554A44EA5766}">
      <dgm:prSet/>
      <dgm:spPr/>
      <dgm:t>
        <a:bodyPr/>
        <a:lstStyle/>
        <a:p>
          <a:endParaRPr lang="en-GB"/>
        </a:p>
      </dgm:t>
    </dgm:pt>
    <dgm:pt modelId="{0E0F00D0-13FE-481B-9C58-E324B66CB6DF}">
      <dgm:prSet/>
      <dgm:spPr/>
      <dgm:t>
        <a:bodyPr/>
        <a:lstStyle/>
        <a:p>
          <a:pPr rtl="0"/>
          <a:r>
            <a:rPr lang="en-GB" dirty="0">
              <a:solidFill>
                <a:schemeClr val="accent2">
                  <a:lumMod val="40000"/>
                  <a:lumOff val="60000"/>
                </a:schemeClr>
              </a:solidFill>
            </a:rPr>
            <a:t>Train the workforce</a:t>
          </a:r>
        </a:p>
      </dgm:t>
    </dgm:pt>
    <dgm:pt modelId="{9F93BBA0-0DC0-4B45-9AA2-8D77EEAB7845}" type="parTrans" cxnId="{60EB3EE2-F061-4C52-85B4-794950863527}">
      <dgm:prSet/>
      <dgm:spPr/>
      <dgm:t>
        <a:bodyPr/>
        <a:lstStyle/>
        <a:p>
          <a:endParaRPr lang="en-GB"/>
        </a:p>
      </dgm:t>
    </dgm:pt>
    <dgm:pt modelId="{BE6388AA-C9FE-4A2C-B4C8-C167452DC011}" type="sibTrans" cxnId="{60EB3EE2-F061-4C52-85B4-794950863527}">
      <dgm:prSet/>
      <dgm:spPr/>
      <dgm:t>
        <a:bodyPr/>
        <a:lstStyle/>
        <a:p>
          <a:endParaRPr lang="en-GB"/>
        </a:p>
      </dgm:t>
    </dgm:pt>
    <dgm:pt modelId="{6C5A160B-2986-4F54-8A27-97111A00114E}">
      <dgm:prSet/>
      <dgm:spPr/>
      <dgm:t>
        <a:bodyPr/>
        <a:lstStyle/>
        <a:p>
          <a:pPr rtl="0"/>
          <a:r>
            <a:rPr lang="en-GB" dirty="0"/>
            <a:t>HEIs as Agents of Change</a:t>
          </a:r>
        </a:p>
      </dgm:t>
    </dgm:pt>
    <dgm:pt modelId="{B0C17858-645D-421C-AF2F-DEBECF236CAE}" type="parTrans" cxnId="{EF6711D2-2227-46E2-8AB6-FF46FD20C898}">
      <dgm:prSet/>
      <dgm:spPr/>
      <dgm:t>
        <a:bodyPr/>
        <a:lstStyle/>
        <a:p>
          <a:endParaRPr lang="en-GB"/>
        </a:p>
      </dgm:t>
    </dgm:pt>
    <dgm:pt modelId="{60CEDB24-DDCB-40A1-8EC1-F301C36595D0}" type="sibTrans" cxnId="{EF6711D2-2227-46E2-8AB6-FF46FD20C898}">
      <dgm:prSet/>
      <dgm:spPr/>
      <dgm:t>
        <a:bodyPr/>
        <a:lstStyle/>
        <a:p>
          <a:endParaRPr lang="en-GB"/>
        </a:p>
      </dgm:t>
    </dgm:pt>
    <dgm:pt modelId="{9811727B-FBA1-426F-9C2A-3496DB78DF8E}">
      <dgm:prSet/>
      <dgm:spPr/>
      <dgm:t>
        <a:bodyPr/>
        <a:lstStyle/>
        <a:p>
          <a:pPr rtl="0"/>
          <a:r>
            <a:rPr lang="en-US">
              <a:solidFill>
                <a:schemeClr val="accent5">
                  <a:lumMod val="40000"/>
                  <a:lumOff val="60000"/>
                </a:schemeClr>
              </a:solidFill>
            </a:rPr>
            <a:t>Model sustainable practices for society</a:t>
          </a:r>
          <a:endParaRPr lang="en-GB">
            <a:solidFill>
              <a:schemeClr val="accent5">
                <a:lumMod val="40000"/>
                <a:lumOff val="60000"/>
              </a:schemeClr>
            </a:solidFill>
          </a:endParaRPr>
        </a:p>
      </dgm:t>
    </dgm:pt>
    <dgm:pt modelId="{BDC28DB5-D567-4D30-AD3B-3358907E6EFA}" type="parTrans" cxnId="{66472DE7-EB1A-4B0A-8FE4-91E97FA3823E}">
      <dgm:prSet/>
      <dgm:spPr/>
      <dgm:t>
        <a:bodyPr/>
        <a:lstStyle/>
        <a:p>
          <a:endParaRPr lang="en-GB"/>
        </a:p>
      </dgm:t>
    </dgm:pt>
    <dgm:pt modelId="{26207350-F3C8-4EA7-ADEE-25E1C4F3CBC8}" type="sibTrans" cxnId="{66472DE7-EB1A-4B0A-8FE4-91E97FA3823E}">
      <dgm:prSet/>
      <dgm:spPr/>
      <dgm:t>
        <a:bodyPr/>
        <a:lstStyle/>
        <a:p>
          <a:endParaRPr lang="en-GB"/>
        </a:p>
      </dgm:t>
    </dgm:pt>
    <dgm:pt modelId="{3CC076D7-3511-474D-B7E8-589D78E43A20}">
      <dgm:prSet/>
      <dgm:spPr/>
      <dgm:t>
        <a:bodyPr/>
        <a:lstStyle/>
        <a:p>
          <a:pPr rtl="0"/>
          <a:r>
            <a:rPr lang="en-US" dirty="0">
              <a:solidFill>
                <a:schemeClr val="accent5">
                  <a:lumMod val="40000"/>
                  <a:lumOff val="60000"/>
                </a:schemeClr>
              </a:solidFill>
            </a:rPr>
            <a:t>Skills of integration, synthesis, and systems-thinking</a:t>
          </a:r>
          <a:endParaRPr lang="en-GB" dirty="0">
            <a:solidFill>
              <a:schemeClr val="accent5">
                <a:lumMod val="40000"/>
                <a:lumOff val="60000"/>
              </a:schemeClr>
            </a:solidFill>
          </a:endParaRPr>
        </a:p>
      </dgm:t>
    </dgm:pt>
    <dgm:pt modelId="{13C164BA-5EC0-4B26-9140-1D236612A26E}" type="parTrans" cxnId="{29738AE5-1675-459E-AF7D-9AC55605DE43}">
      <dgm:prSet/>
      <dgm:spPr/>
      <dgm:t>
        <a:bodyPr/>
        <a:lstStyle/>
        <a:p>
          <a:endParaRPr lang="en-GB"/>
        </a:p>
      </dgm:t>
    </dgm:pt>
    <dgm:pt modelId="{041108DE-3639-44AC-84EE-2FF49CFD6AD9}" type="sibTrans" cxnId="{29738AE5-1675-459E-AF7D-9AC55605DE43}">
      <dgm:prSet/>
      <dgm:spPr/>
      <dgm:t>
        <a:bodyPr/>
        <a:lstStyle/>
        <a:p>
          <a:endParaRPr lang="en-GB"/>
        </a:p>
      </dgm:t>
    </dgm:pt>
    <dgm:pt modelId="{B3E1D353-9D3C-43C5-B51C-77292D567C88}">
      <dgm:prSet/>
      <dgm:spPr/>
      <dgm:t>
        <a:bodyPr/>
        <a:lstStyle/>
        <a:p>
          <a:pPr rtl="0"/>
          <a:r>
            <a:rPr lang="en-GB" dirty="0">
              <a:solidFill>
                <a:schemeClr val="accent5">
                  <a:lumMod val="40000"/>
                  <a:lumOff val="60000"/>
                </a:schemeClr>
              </a:solidFill>
            </a:rPr>
            <a:t>Inspired, real-world problem-based research to address sustainability challenges</a:t>
          </a:r>
        </a:p>
      </dgm:t>
    </dgm:pt>
    <dgm:pt modelId="{945C4A55-E634-426F-993E-F0648FFC7999}" type="parTrans" cxnId="{FB101D45-2895-457D-9DE4-7948BABFD967}">
      <dgm:prSet/>
      <dgm:spPr/>
      <dgm:t>
        <a:bodyPr/>
        <a:lstStyle/>
        <a:p>
          <a:endParaRPr lang="en-GB"/>
        </a:p>
      </dgm:t>
    </dgm:pt>
    <dgm:pt modelId="{CDFDE94F-A6B0-448A-AC09-649CED771C11}" type="sibTrans" cxnId="{FB101D45-2895-457D-9DE4-7948BABFD967}">
      <dgm:prSet/>
      <dgm:spPr/>
      <dgm:t>
        <a:bodyPr/>
        <a:lstStyle/>
        <a:p>
          <a:endParaRPr lang="en-GB"/>
        </a:p>
      </dgm:t>
    </dgm:pt>
    <dgm:pt modelId="{02DDFF9A-AC87-4EC2-9A04-8650B97DF0ED}">
      <dgm:prSet/>
      <dgm:spPr/>
      <dgm:t>
        <a:bodyPr/>
        <a:lstStyle/>
        <a:p>
          <a:pPr rtl="0"/>
          <a:r>
            <a:rPr lang="en-US" dirty="0">
              <a:solidFill>
                <a:schemeClr val="accent5">
                  <a:lumMod val="40000"/>
                  <a:lumOff val="60000"/>
                </a:schemeClr>
              </a:solidFill>
            </a:rPr>
            <a:t>Promote and enhance engagement between individuals and institutions</a:t>
          </a:r>
          <a:endParaRPr lang="en-GB" dirty="0">
            <a:solidFill>
              <a:schemeClr val="accent5">
                <a:lumMod val="40000"/>
                <a:lumOff val="60000"/>
              </a:schemeClr>
            </a:solidFill>
          </a:endParaRPr>
        </a:p>
      </dgm:t>
    </dgm:pt>
    <dgm:pt modelId="{8EBF3854-501C-4464-B062-5B2EC8357A46}" type="parTrans" cxnId="{55E670E3-007C-4D0B-A245-15B833A4DD6D}">
      <dgm:prSet/>
      <dgm:spPr/>
      <dgm:t>
        <a:bodyPr/>
        <a:lstStyle/>
        <a:p>
          <a:endParaRPr lang="en-GB"/>
        </a:p>
      </dgm:t>
    </dgm:pt>
    <dgm:pt modelId="{2EAA0B16-A064-4BC9-B81F-76C57298EAE1}" type="sibTrans" cxnId="{55E670E3-007C-4D0B-A245-15B833A4DD6D}">
      <dgm:prSet/>
      <dgm:spPr/>
      <dgm:t>
        <a:bodyPr/>
        <a:lstStyle/>
        <a:p>
          <a:endParaRPr lang="en-GB"/>
        </a:p>
      </dgm:t>
    </dgm:pt>
    <dgm:pt modelId="{F8E0FCA4-A6CB-4610-B208-B2BE78DF58E6}" type="pres">
      <dgm:prSet presAssocID="{4A823162-EDFE-4A8A-B710-6324370DE601}" presName="linear" presStyleCnt="0">
        <dgm:presLayoutVars>
          <dgm:animLvl val="lvl"/>
          <dgm:resizeHandles val="exact"/>
        </dgm:presLayoutVars>
      </dgm:prSet>
      <dgm:spPr/>
    </dgm:pt>
    <dgm:pt modelId="{DC9D5357-6DB9-4400-B21F-84CDFA7F5820}" type="pres">
      <dgm:prSet presAssocID="{7A733C45-943A-4C47-9E9E-54CB99CEDAD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88D2A9A-7834-404E-A5EF-29DD9138952C}" type="pres">
      <dgm:prSet presAssocID="{7A733C45-943A-4C47-9E9E-54CB99CEDADB}" presName="childText" presStyleLbl="revTx" presStyleIdx="0" presStyleCnt="2">
        <dgm:presLayoutVars>
          <dgm:bulletEnabled val="1"/>
        </dgm:presLayoutVars>
      </dgm:prSet>
      <dgm:spPr/>
    </dgm:pt>
    <dgm:pt modelId="{5E5404CE-F390-4FC4-AB51-5D9FF4452907}" type="pres">
      <dgm:prSet presAssocID="{6C5A160B-2986-4F54-8A27-97111A00114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B8FE9A9-3D33-41F2-88AE-F5764122B973}" type="pres">
      <dgm:prSet presAssocID="{6C5A160B-2986-4F54-8A27-97111A00114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5829B23-F72C-4860-8715-554A44EA5766}" srcId="{7A733C45-943A-4C47-9E9E-54CB99CEDADB}" destId="{B6DE690B-8176-4918-8E2D-EA2ABD0440C0}" srcOrd="2" destOrd="0" parTransId="{6B230D20-5E1B-4641-93A4-FBB8637BB11D}" sibTransId="{1AE4C621-3A73-4AE1-9E99-9F0FB751BCC4}"/>
    <dgm:cxn modelId="{FBD5EA4D-6316-47CA-8598-8C1344AF9CC8}" type="presOf" srcId="{0E0F00D0-13FE-481B-9C58-E324B66CB6DF}" destId="{D88D2A9A-7834-404E-A5EF-29DD9138952C}" srcOrd="0" destOrd="3" presId="urn:microsoft.com/office/officeart/2005/8/layout/vList2"/>
    <dgm:cxn modelId="{FB101D45-2895-457D-9DE4-7948BABFD967}" srcId="{6C5A160B-2986-4F54-8A27-97111A00114E}" destId="{B3E1D353-9D3C-43C5-B51C-77292D567C88}" srcOrd="2" destOrd="0" parTransId="{945C4A55-E634-426F-993E-F0648FFC7999}" sibTransId="{CDFDE94F-A6B0-448A-AC09-649CED771C11}"/>
    <dgm:cxn modelId="{89AC8AD8-A77C-4AC8-9FA4-F4233657872C}" type="presOf" srcId="{6C5A160B-2986-4F54-8A27-97111A00114E}" destId="{5E5404CE-F390-4FC4-AB51-5D9FF4452907}" srcOrd="0" destOrd="0" presId="urn:microsoft.com/office/officeart/2005/8/layout/vList2"/>
    <dgm:cxn modelId="{8A7C4293-C0ED-4AD6-BBFF-B48CB226ABF6}" type="presOf" srcId="{4A823162-EDFE-4A8A-B710-6324370DE601}" destId="{F8E0FCA4-A6CB-4610-B208-B2BE78DF58E6}" srcOrd="0" destOrd="0" presId="urn:microsoft.com/office/officeart/2005/8/layout/vList2"/>
    <dgm:cxn modelId="{EF6711D2-2227-46E2-8AB6-FF46FD20C898}" srcId="{4A823162-EDFE-4A8A-B710-6324370DE601}" destId="{6C5A160B-2986-4F54-8A27-97111A00114E}" srcOrd="1" destOrd="0" parTransId="{B0C17858-645D-421C-AF2F-DEBECF236CAE}" sibTransId="{60CEDB24-DDCB-40A1-8EC1-F301C36595D0}"/>
    <dgm:cxn modelId="{79845CFC-6C1C-4F38-B36C-6756CEB83106}" type="presOf" srcId="{3CC076D7-3511-474D-B7E8-589D78E43A20}" destId="{1B8FE9A9-3D33-41F2-88AE-F5764122B973}" srcOrd="0" destOrd="1" presId="urn:microsoft.com/office/officeart/2005/8/layout/vList2"/>
    <dgm:cxn modelId="{D49A9DA2-7067-4A06-843C-4597BBBBDC86}" type="presOf" srcId="{9811727B-FBA1-426F-9C2A-3496DB78DF8E}" destId="{1B8FE9A9-3D33-41F2-88AE-F5764122B973}" srcOrd="0" destOrd="0" presId="urn:microsoft.com/office/officeart/2005/8/layout/vList2"/>
    <dgm:cxn modelId="{59C23713-7798-4E1F-A4F8-4DB71C811B7A}" srcId="{7A733C45-943A-4C47-9E9E-54CB99CEDADB}" destId="{B7FE4870-12C6-4E77-AA05-4AA014EEAE5A}" srcOrd="0" destOrd="0" parTransId="{75F6BDC3-7467-4945-A9AA-FB4EB4BD5CF1}" sibTransId="{3C15301D-1FAF-41DD-8469-1D82555DAA8E}"/>
    <dgm:cxn modelId="{60EB3EE2-F061-4C52-85B4-794950863527}" srcId="{7A733C45-943A-4C47-9E9E-54CB99CEDADB}" destId="{0E0F00D0-13FE-481B-9C58-E324B66CB6DF}" srcOrd="3" destOrd="0" parTransId="{9F93BBA0-0DC0-4B45-9AA2-8D77EEAB7845}" sibTransId="{BE6388AA-C9FE-4A2C-B4C8-C167452DC011}"/>
    <dgm:cxn modelId="{82BF9BB7-56C0-44D2-A581-AD30548C70B7}" type="presOf" srcId="{B3E1D353-9D3C-43C5-B51C-77292D567C88}" destId="{1B8FE9A9-3D33-41F2-88AE-F5764122B973}" srcOrd="0" destOrd="2" presId="urn:microsoft.com/office/officeart/2005/8/layout/vList2"/>
    <dgm:cxn modelId="{55E670E3-007C-4D0B-A245-15B833A4DD6D}" srcId="{6C5A160B-2986-4F54-8A27-97111A00114E}" destId="{02DDFF9A-AC87-4EC2-9A04-8650B97DF0ED}" srcOrd="3" destOrd="0" parTransId="{8EBF3854-501C-4464-B062-5B2EC8357A46}" sibTransId="{2EAA0B16-A064-4BC9-B81F-76C57298EAE1}"/>
    <dgm:cxn modelId="{24C66A7B-284E-4217-9392-B6E74FBED48F}" type="presOf" srcId="{7A733C45-943A-4C47-9E9E-54CB99CEDADB}" destId="{DC9D5357-6DB9-4400-B21F-84CDFA7F5820}" srcOrd="0" destOrd="0" presId="urn:microsoft.com/office/officeart/2005/8/layout/vList2"/>
    <dgm:cxn modelId="{BAE2DCC0-1536-4C21-B150-FCA0588B299A}" type="presOf" srcId="{E5A47EC1-780D-4E0D-ABB4-AD62DF1C8F27}" destId="{D88D2A9A-7834-404E-A5EF-29DD9138952C}" srcOrd="0" destOrd="1" presId="urn:microsoft.com/office/officeart/2005/8/layout/vList2"/>
    <dgm:cxn modelId="{222711DF-07ED-4B70-ABFB-6C1CF37E9231}" srcId="{7A733C45-943A-4C47-9E9E-54CB99CEDADB}" destId="{E5A47EC1-780D-4E0D-ABB4-AD62DF1C8F27}" srcOrd="1" destOrd="0" parTransId="{3A104C8F-0BE4-42EF-AC6A-4750D03BAE13}" sibTransId="{695A2E15-B253-4059-84EA-85A9FF055365}"/>
    <dgm:cxn modelId="{132EE398-855A-405F-831E-6C586D99D4A0}" type="presOf" srcId="{02DDFF9A-AC87-4EC2-9A04-8650B97DF0ED}" destId="{1B8FE9A9-3D33-41F2-88AE-F5764122B973}" srcOrd="0" destOrd="3" presId="urn:microsoft.com/office/officeart/2005/8/layout/vList2"/>
    <dgm:cxn modelId="{250E63AC-33C8-40F7-A20E-329BBAC7BB73}" type="presOf" srcId="{B7FE4870-12C6-4E77-AA05-4AA014EEAE5A}" destId="{D88D2A9A-7834-404E-A5EF-29DD9138952C}" srcOrd="0" destOrd="0" presId="urn:microsoft.com/office/officeart/2005/8/layout/vList2"/>
    <dgm:cxn modelId="{A5CADC81-92A7-4044-B9CA-A86DFC04B69D}" srcId="{4A823162-EDFE-4A8A-B710-6324370DE601}" destId="{7A733C45-943A-4C47-9E9E-54CB99CEDADB}" srcOrd="0" destOrd="0" parTransId="{EBAC8B70-68F9-47C9-9C46-0E749A921822}" sibTransId="{24966E89-7566-4AC0-A8D6-8AFA975652A4}"/>
    <dgm:cxn modelId="{66472DE7-EB1A-4B0A-8FE4-91E97FA3823E}" srcId="{6C5A160B-2986-4F54-8A27-97111A00114E}" destId="{9811727B-FBA1-426F-9C2A-3496DB78DF8E}" srcOrd="0" destOrd="0" parTransId="{BDC28DB5-D567-4D30-AD3B-3358907E6EFA}" sibTransId="{26207350-F3C8-4EA7-ADEE-25E1C4F3CBC8}"/>
    <dgm:cxn modelId="{59651D14-36CA-4D58-9DEE-2EEFCEA58D69}" type="presOf" srcId="{B6DE690B-8176-4918-8E2D-EA2ABD0440C0}" destId="{D88D2A9A-7834-404E-A5EF-29DD9138952C}" srcOrd="0" destOrd="2" presId="urn:microsoft.com/office/officeart/2005/8/layout/vList2"/>
    <dgm:cxn modelId="{29738AE5-1675-459E-AF7D-9AC55605DE43}" srcId="{6C5A160B-2986-4F54-8A27-97111A00114E}" destId="{3CC076D7-3511-474D-B7E8-589D78E43A20}" srcOrd="1" destOrd="0" parTransId="{13C164BA-5EC0-4B26-9140-1D236612A26E}" sibTransId="{041108DE-3639-44AC-84EE-2FF49CFD6AD9}"/>
    <dgm:cxn modelId="{89E1B864-881E-4DBC-8C13-3B88E2B1437F}" type="presParOf" srcId="{F8E0FCA4-A6CB-4610-B208-B2BE78DF58E6}" destId="{DC9D5357-6DB9-4400-B21F-84CDFA7F5820}" srcOrd="0" destOrd="0" presId="urn:microsoft.com/office/officeart/2005/8/layout/vList2"/>
    <dgm:cxn modelId="{12CB2740-AD6D-421C-B7D0-E4BB54FBF1ED}" type="presParOf" srcId="{F8E0FCA4-A6CB-4610-B208-B2BE78DF58E6}" destId="{D88D2A9A-7834-404E-A5EF-29DD9138952C}" srcOrd="1" destOrd="0" presId="urn:microsoft.com/office/officeart/2005/8/layout/vList2"/>
    <dgm:cxn modelId="{6FB688AA-9E99-44BC-BED4-5B02ECCDB94D}" type="presParOf" srcId="{F8E0FCA4-A6CB-4610-B208-B2BE78DF58E6}" destId="{5E5404CE-F390-4FC4-AB51-5D9FF4452907}" srcOrd="2" destOrd="0" presId="urn:microsoft.com/office/officeart/2005/8/layout/vList2"/>
    <dgm:cxn modelId="{6D9976DF-B680-4EFB-BE07-0A6B777DAA1C}" type="presParOf" srcId="{F8E0FCA4-A6CB-4610-B208-B2BE78DF58E6}" destId="{1B8FE9A9-3D33-41F2-88AE-F5764122B97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D3212E-B2C2-4E5B-A578-F6A076CA537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1889B73-E481-41DA-8842-9B4CE069F911}">
      <dgm:prSet/>
      <dgm:spPr/>
      <dgm:t>
        <a:bodyPr vert="vert270"/>
        <a:lstStyle/>
        <a:p>
          <a:pPr algn="ctr" rtl="0"/>
          <a:r>
            <a:rPr lang="en-GB" dirty="0">
              <a:solidFill>
                <a:schemeClr val="accent3">
                  <a:lumMod val="20000"/>
                  <a:lumOff val="80000"/>
                </a:schemeClr>
              </a:solidFill>
            </a:rPr>
            <a:t>HEIs have a Major role to play</a:t>
          </a:r>
        </a:p>
      </dgm:t>
    </dgm:pt>
    <dgm:pt modelId="{7AD8A5CB-5A38-4BC8-8A73-7B082931AF45}" type="parTrans" cxnId="{E60DE630-B815-4832-BB8A-8FA5DFCB83FE}">
      <dgm:prSet/>
      <dgm:spPr/>
      <dgm:t>
        <a:bodyPr/>
        <a:lstStyle/>
        <a:p>
          <a:endParaRPr lang="en-GB"/>
        </a:p>
      </dgm:t>
    </dgm:pt>
    <dgm:pt modelId="{16B46D6B-39F2-4FE0-AF51-DC275668ADE1}" type="sibTrans" cxnId="{E60DE630-B815-4832-BB8A-8FA5DFCB83FE}">
      <dgm:prSet/>
      <dgm:spPr/>
      <dgm:t>
        <a:bodyPr/>
        <a:lstStyle/>
        <a:p>
          <a:endParaRPr lang="en-GB"/>
        </a:p>
      </dgm:t>
    </dgm:pt>
    <dgm:pt modelId="{CC594D26-25D8-496A-8A6A-DCD27DB6286D}">
      <dgm:prSet/>
      <dgm:spPr/>
      <dgm:t>
        <a:bodyPr/>
        <a:lstStyle/>
        <a:p>
          <a:pPr rtl="0"/>
          <a:r>
            <a:rPr lang="en-GB" dirty="0">
              <a:solidFill>
                <a:schemeClr val="accent3">
                  <a:lumMod val="20000"/>
                  <a:lumOff val="80000"/>
                </a:schemeClr>
              </a:solidFill>
            </a:rPr>
            <a:t>Access to </a:t>
          </a:r>
          <a:r>
            <a:rPr lang="en-US" dirty="0">
              <a:solidFill>
                <a:schemeClr val="accent3">
                  <a:lumMod val="20000"/>
                  <a:lumOff val="80000"/>
                </a:schemeClr>
              </a:solidFill>
            </a:rPr>
            <a:t>Quality Technical, Vocational and Tertiary education</a:t>
          </a:r>
          <a:endParaRPr lang="en-GB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6AA220A7-6D53-4542-ADA1-92094DB1B6DD}" type="parTrans" cxnId="{4ACE430F-0727-428B-AB38-363B5FF4473D}">
      <dgm:prSet/>
      <dgm:spPr/>
      <dgm:t>
        <a:bodyPr/>
        <a:lstStyle/>
        <a:p>
          <a:endParaRPr lang="en-GB"/>
        </a:p>
      </dgm:t>
    </dgm:pt>
    <dgm:pt modelId="{5312B9BE-D253-4EDA-A09B-1C5277A4CE9E}" type="sibTrans" cxnId="{4ACE430F-0727-428B-AB38-363B5FF4473D}">
      <dgm:prSet/>
      <dgm:spPr/>
      <dgm:t>
        <a:bodyPr/>
        <a:lstStyle/>
        <a:p>
          <a:endParaRPr lang="en-GB"/>
        </a:p>
      </dgm:t>
    </dgm:pt>
    <dgm:pt modelId="{9714A8CF-AE58-478D-8903-B9B324896227}">
      <dgm:prSet/>
      <dgm:spPr/>
      <dgm:t>
        <a:bodyPr/>
        <a:lstStyle/>
        <a:p>
          <a:pPr rtl="0"/>
          <a:r>
            <a:rPr lang="en-US" dirty="0">
              <a:solidFill>
                <a:schemeClr val="accent3">
                  <a:lumMod val="20000"/>
                  <a:lumOff val="80000"/>
                </a:schemeClr>
              </a:solidFill>
            </a:rPr>
            <a:t>Eliminate Gender disparities in Education and ensure Equal Access to all levels of Education</a:t>
          </a:r>
          <a:endParaRPr lang="en-GB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B0034AB1-2AF4-4648-AF8F-9168E487E74A}" type="parTrans" cxnId="{B200C9AC-8AB3-49A7-AE97-E3BC10554E6E}">
      <dgm:prSet/>
      <dgm:spPr/>
      <dgm:t>
        <a:bodyPr/>
        <a:lstStyle/>
        <a:p>
          <a:endParaRPr lang="en-GB"/>
        </a:p>
      </dgm:t>
    </dgm:pt>
    <dgm:pt modelId="{49B15463-681E-4CD1-8070-B0D2BA343DBC}" type="sibTrans" cxnId="{B200C9AC-8AB3-49A7-AE97-E3BC10554E6E}">
      <dgm:prSet/>
      <dgm:spPr/>
      <dgm:t>
        <a:bodyPr/>
        <a:lstStyle/>
        <a:p>
          <a:endParaRPr lang="en-GB"/>
        </a:p>
      </dgm:t>
    </dgm:pt>
    <dgm:pt modelId="{4F5B57AB-E621-4085-B7E0-5729CD6B0E1E}">
      <dgm:prSet/>
      <dgm:spPr/>
      <dgm:t>
        <a:bodyPr/>
        <a:lstStyle/>
        <a:p>
          <a:pPr rtl="0"/>
          <a:r>
            <a:rPr lang="en-US">
              <a:solidFill>
                <a:schemeClr val="accent3">
                  <a:lumMod val="20000"/>
                  <a:lumOff val="80000"/>
                </a:schemeClr>
              </a:solidFill>
            </a:rPr>
            <a:t>Empowerment of Women and Gender Equality</a:t>
          </a:r>
          <a:endParaRPr lang="en-GB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284FA401-D2F6-4AAF-BC22-0A7788EF4D7A}" type="parTrans" cxnId="{ACF55578-DF68-43C1-89DB-2B27A4DF539A}">
      <dgm:prSet/>
      <dgm:spPr/>
      <dgm:t>
        <a:bodyPr/>
        <a:lstStyle/>
        <a:p>
          <a:endParaRPr lang="en-GB"/>
        </a:p>
      </dgm:t>
    </dgm:pt>
    <dgm:pt modelId="{FD53BC86-89C8-4689-8994-36A86079EE4B}" type="sibTrans" cxnId="{ACF55578-DF68-43C1-89DB-2B27A4DF539A}">
      <dgm:prSet/>
      <dgm:spPr/>
      <dgm:t>
        <a:bodyPr/>
        <a:lstStyle/>
        <a:p>
          <a:endParaRPr lang="en-GB"/>
        </a:p>
      </dgm:t>
    </dgm:pt>
    <dgm:pt modelId="{1052B9F1-A22B-436C-A3F1-1DF54096188F}">
      <dgm:prSet/>
      <dgm:spPr/>
      <dgm:t>
        <a:bodyPr/>
        <a:lstStyle/>
        <a:p>
          <a:pPr rtl="0"/>
          <a:r>
            <a:rPr lang="en-GB" dirty="0">
              <a:solidFill>
                <a:schemeClr val="accent3">
                  <a:lumMod val="20000"/>
                  <a:lumOff val="80000"/>
                </a:schemeClr>
              </a:solidFill>
            </a:rPr>
            <a:t>Promote sustained, inclusive and sustainable Economic Growth and Productive Employment</a:t>
          </a:r>
        </a:p>
      </dgm:t>
    </dgm:pt>
    <dgm:pt modelId="{2D745966-0956-4761-B4A9-B6934FA9667C}" type="parTrans" cxnId="{8D9534F9-FC9B-46F8-87E4-6B5E4503415D}">
      <dgm:prSet/>
      <dgm:spPr/>
      <dgm:t>
        <a:bodyPr/>
        <a:lstStyle/>
        <a:p>
          <a:endParaRPr lang="en-GB"/>
        </a:p>
      </dgm:t>
    </dgm:pt>
    <dgm:pt modelId="{8697A024-B2A0-4920-96C9-F38854A52686}" type="sibTrans" cxnId="{8D9534F9-FC9B-46F8-87E4-6B5E4503415D}">
      <dgm:prSet/>
      <dgm:spPr/>
      <dgm:t>
        <a:bodyPr/>
        <a:lstStyle/>
        <a:p>
          <a:endParaRPr lang="en-GB"/>
        </a:p>
      </dgm:t>
    </dgm:pt>
    <dgm:pt modelId="{B1D840CF-880C-4528-B3D4-36BFB5D6BCDF}">
      <dgm:prSet/>
      <dgm:spPr/>
      <dgm:t>
        <a:bodyPr/>
        <a:lstStyle/>
        <a:p>
          <a:pPr rtl="0"/>
          <a:r>
            <a:rPr lang="en-US" dirty="0">
              <a:solidFill>
                <a:schemeClr val="accent3">
                  <a:lumMod val="20000"/>
                  <a:lumOff val="80000"/>
                </a:schemeClr>
              </a:solidFill>
            </a:rPr>
            <a:t>Substantially reduce the proportion of youth not in employment</a:t>
          </a:r>
          <a:endParaRPr lang="en-GB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B43C9FEE-5131-44F2-B205-EF052B13E11A}" type="parTrans" cxnId="{B8294636-94A1-4E95-8F73-C6999E422369}">
      <dgm:prSet/>
      <dgm:spPr/>
      <dgm:t>
        <a:bodyPr/>
        <a:lstStyle/>
        <a:p>
          <a:endParaRPr lang="en-GB"/>
        </a:p>
      </dgm:t>
    </dgm:pt>
    <dgm:pt modelId="{A81CD8E5-7891-4BA8-A9AE-EC2A3192F950}" type="sibTrans" cxnId="{B8294636-94A1-4E95-8F73-C6999E422369}">
      <dgm:prSet/>
      <dgm:spPr/>
      <dgm:t>
        <a:bodyPr/>
        <a:lstStyle/>
        <a:p>
          <a:endParaRPr lang="en-GB"/>
        </a:p>
      </dgm:t>
    </dgm:pt>
    <dgm:pt modelId="{B6B13110-78BB-4671-9BDA-0BC0CDAA87AF}">
      <dgm:prSet/>
      <dgm:spPr/>
      <dgm:t>
        <a:bodyPr/>
        <a:lstStyle/>
        <a:p>
          <a:pPr rtl="0"/>
          <a:r>
            <a:rPr lang="en-US">
              <a:solidFill>
                <a:schemeClr val="accent3">
                  <a:lumMod val="20000"/>
                  <a:lumOff val="80000"/>
                </a:schemeClr>
              </a:solidFill>
            </a:rPr>
            <a:t>Enhance scientific research, upgrade the technological capabilities of industrial sectors and encourage Innovation</a:t>
          </a:r>
          <a:endParaRPr lang="en-GB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36589345-2A8A-4B13-954A-79BD5C140033}" type="parTrans" cxnId="{F75932B0-0814-4872-B632-9E360BBC89A9}">
      <dgm:prSet/>
      <dgm:spPr/>
      <dgm:t>
        <a:bodyPr/>
        <a:lstStyle/>
        <a:p>
          <a:endParaRPr lang="en-GB"/>
        </a:p>
      </dgm:t>
    </dgm:pt>
    <dgm:pt modelId="{7A5B53BF-9D60-4AB6-A6B3-7386E7FAA1FA}" type="sibTrans" cxnId="{F75932B0-0814-4872-B632-9E360BBC89A9}">
      <dgm:prSet/>
      <dgm:spPr/>
      <dgm:t>
        <a:bodyPr/>
        <a:lstStyle/>
        <a:p>
          <a:endParaRPr lang="en-GB"/>
        </a:p>
      </dgm:t>
    </dgm:pt>
    <dgm:pt modelId="{53E64A81-AB42-4FAF-A443-A3087B85720A}" type="pres">
      <dgm:prSet presAssocID="{CED3212E-B2C2-4E5B-A578-F6A076CA5372}" presName="vert0" presStyleCnt="0">
        <dgm:presLayoutVars>
          <dgm:dir/>
          <dgm:animOne val="branch"/>
          <dgm:animLvl val="lvl"/>
        </dgm:presLayoutVars>
      </dgm:prSet>
      <dgm:spPr/>
    </dgm:pt>
    <dgm:pt modelId="{7AB6533E-557D-4876-AB82-ED6BFB056949}" type="pres">
      <dgm:prSet presAssocID="{41889B73-E481-41DA-8842-9B4CE069F911}" presName="thickLine" presStyleLbl="alignNode1" presStyleIdx="0" presStyleCnt="1"/>
      <dgm:spPr/>
    </dgm:pt>
    <dgm:pt modelId="{37FA8D99-A9BA-473A-906B-4DE4E6877565}" type="pres">
      <dgm:prSet presAssocID="{41889B73-E481-41DA-8842-9B4CE069F911}" presName="horz1" presStyleCnt="0"/>
      <dgm:spPr/>
    </dgm:pt>
    <dgm:pt modelId="{87A8EDEA-09A3-44E3-8B78-39A5CD9635E8}" type="pres">
      <dgm:prSet presAssocID="{41889B73-E481-41DA-8842-9B4CE069F911}" presName="tx1" presStyleLbl="revTx" presStyleIdx="0" presStyleCnt="7"/>
      <dgm:spPr/>
    </dgm:pt>
    <dgm:pt modelId="{925C7453-357C-42E1-9EA7-E36E7B7721BA}" type="pres">
      <dgm:prSet presAssocID="{41889B73-E481-41DA-8842-9B4CE069F911}" presName="vert1" presStyleCnt="0"/>
      <dgm:spPr/>
    </dgm:pt>
    <dgm:pt modelId="{E500D09B-344F-422D-9583-D6DCD72609B3}" type="pres">
      <dgm:prSet presAssocID="{CC594D26-25D8-496A-8A6A-DCD27DB6286D}" presName="vertSpace2a" presStyleCnt="0"/>
      <dgm:spPr/>
    </dgm:pt>
    <dgm:pt modelId="{0CC2880C-7707-4893-8DE8-24CBD78C6A1F}" type="pres">
      <dgm:prSet presAssocID="{CC594D26-25D8-496A-8A6A-DCD27DB6286D}" presName="horz2" presStyleCnt="0"/>
      <dgm:spPr/>
    </dgm:pt>
    <dgm:pt modelId="{36C1EA04-9185-481D-AAF3-E53EC67B27C9}" type="pres">
      <dgm:prSet presAssocID="{CC594D26-25D8-496A-8A6A-DCD27DB6286D}" presName="horzSpace2" presStyleCnt="0"/>
      <dgm:spPr/>
    </dgm:pt>
    <dgm:pt modelId="{CD51877B-6234-4522-906A-877FE3D36633}" type="pres">
      <dgm:prSet presAssocID="{CC594D26-25D8-496A-8A6A-DCD27DB6286D}" presName="tx2" presStyleLbl="revTx" presStyleIdx="1" presStyleCnt="7"/>
      <dgm:spPr/>
    </dgm:pt>
    <dgm:pt modelId="{534AB7A0-89AD-41AE-BAF8-9BAE092E2FA8}" type="pres">
      <dgm:prSet presAssocID="{CC594D26-25D8-496A-8A6A-DCD27DB6286D}" presName="vert2" presStyleCnt="0"/>
      <dgm:spPr/>
    </dgm:pt>
    <dgm:pt modelId="{AFFC9DFF-F652-4E01-9A68-E4FE63D72D7C}" type="pres">
      <dgm:prSet presAssocID="{CC594D26-25D8-496A-8A6A-DCD27DB6286D}" presName="thinLine2b" presStyleLbl="callout" presStyleIdx="0" presStyleCnt="6"/>
      <dgm:spPr/>
    </dgm:pt>
    <dgm:pt modelId="{5C1C1B30-C487-4535-AECE-44C48026F2CB}" type="pres">
      <dgm:prSet presAssocID="{CC594D26-25D8-496A-8A6A-DCD27DB6286D}" presName="vertSpace2b" presStyleCnt="0"/>
      <dgm:spPr/>
    </dgm:pt>
    <dgm:pt modelId="{4A00DE55-C0CB-4D26-B05A-342CEC57E437}" type="pres">
      <dgm:prSet presAssocID="{9714A8CF-AE58-478D-8903-B9B324896227}" presName="horz2" presStyleCnt="0"/>
      <dgm:spPr/>
    </dgm:pt>
    <dgm:pt modelId="{CFB5CA8E-A532-4380-8B5A-AC8678D2A0C0}" type="pres">
      <dgm:prSet presAssocID="{9714A8CF-AE58-478D-8903-B9B324896227}" presName="horzSpace2" presStyleCnt="0"/>
      <dgm:spPr/>
    </dgm:pt>
    <dgm:pt modelId="{C7B5DB8B-8C72-4378-9E1B-590E08CC6194}" type="pres">
      <dgm:prSet presAssocID="{9714A8CF-AE58-478D-8903-B9B324896227}" presName="tx2" presStyleLbl="revTx" presStyleIdx="2" presStyleCnt="7"/>
      <dgm:spPr/>
    </dgm:pt>
    <dgm:pt modelId="{2293F09B-EA11-4A29-9476-78D0EEDBF1EA}" type="pres">
      <dgm:prSet presAssocID="{9714A8CF-AE58-478D-8903-B9B324896227}" presName="vert2" presStyleCnt="0"/>
      <dgm:spPr/>
    </dgm:pt>
    <dgm:pt modelId="{2491CB65-C9FB-4D42-9F4A-1BD4A0FD96B2}" type="pres">
      <dgm:prSet presAssocID="{9714A8CF-AE58-478D-8903-B9B324896227}" presName="thinLine2b" presStyleLbl="callout" presStyleIdx="1" presStyleCnt="6"/>
      <dgm:spPr/>
    </dgm:pt>
    <dgm:pt modelId="{8A043EFA-6E2C-449B-AA5A-B9C16A6A2853}" type="pres">
      <dgm:prSet presAssocID="{9714A8CF-AE58-478D-8903-B9B324896227}" presName="vertSpace2b" presStyleCnt="0"/>
      <dgm:spPr/>
    </dgm:pt>
    <dgm:pt modelId="{EE15A85B-487A-4B70-8DF3-FD830DB0D7A2}" type="pres">
      <dgm:prSet presAssocID="{4F5B57AB-E621-4085-B7E0-5729CD6B0E1E}" presName="horz2" presStyleCnt="0"/>
      <dgm:spPr/>
    </dgm:pt>
    <dgm:pt modelId="{48203EA4-9C7C-4FB3-AFE7-FE7B8CD49B69}" type="pres">
      <dgm:prSet presAssocID="{4F5B57AB-E621-4085-B7E0-5729CD6B0E1E}" presName="horzSpace2" presStyleCnt="0"/>
      <dgm:spPr/>
    </dgm:pt>
    <dgm:pt modelId="{C24D95E6-EEB2-4077-9291-D46D105BFB9A}" type="pres">
      <dgm:prSet presAssocID="{4F5B57AB-E621-4085-B7E0-5729CD6B0E1E}" presName="tx2" presStyleLbl="revTx" presStyleIdx="3" presStyleCnt="7"/>
      <dgm:spPr/>
    </dgm:pt>
    <dgm:pt modelId="{2A5A5E14-0C93-4E94-AC93-0077EAC32CF8}" type="pres">
      <dgm:prSet presAssocID="{4F5B57AB-E621-4085-B7E0-5729CD6B0E1E}" presName="vert2" presStyleCnt="0"/>
      <dgm:spPr/>
    </dgm:pt>
    <dgm:pt modelId="{29033881-4E82-4FB9-A671-547D4785B2C0}" type="pres">
      <dgm:prSet presAssocID="{4F5B57AB-E621-4085-B7E0-5729CD6B0E1E}" presName="thinLine2b" presStyleLbl="callout" presStyleIdx="2" presStyleCnt="6"/>
      <dgm:spPr/>
    </dgm:pt>
    <dgm:pt modelId="{6154057C-3C35-4B0A-B81F-745CBEAAB323}" type="pres">
      <dgm:prSet presAssocID="{4F5B57AB-E621-4085-B7E0-5729CD6B0E1E}" presName="vertSpace2b" presStyleCnt="0"/>
      <dgm:spPr/>
    </dgm:pt>
    <dgm:pt modelId="{EE7D3B6A-FB04-429D-BA87-ECA8F8DAD0B9}" type="pres">
      <dgm:prSet presAssocID="{1052B9F1-A22B-436C-A3F1-1DF54096188F}" presName="horz2" presStyleCnt="0"/>
      <dgm:spPr/>
    </dgm:pt>
    <dgm:pt modelId="{A4156185-986B-40A3-B5A2-58A0B791F05A}" type="pres">
      <dgm:prSet presAssocID="{1052B9F1-A22B-436C-A3F1-1DF54096188F}" presName="horzSpace2" presStyleCnt="0"/>
      <dgm:spPr/>
    </dgm:pt>
    <dgm:pt modelId="{CF86D733-81B0-42EF-99CC-A07CD6044BC0}" type="pres">
      <dgm:prSet presAssocID="{1052B9F1-A22B-436C-A3F1-1DF54096188F}" presName="tx2" presStyleLbl="revTx" presStyleIdx="4" presStyleCnt="7"/>
      <dgm:spPr/>
    </dgm:pt>
    <dgm:pt modelId="{07AA66BE-911F-4057-98B5-70A27D329C22}" type="pres">
      <dgm:prSet presAssocID="{1052B9F1-A22B-436C-A3F1-1DF54096188F}" presName="vert2" presStyleCnt="0"/>
      <dgm:spPr/>
    </dgm:pt>
    <dgm:pt modelId="{64C24B62-EDA3-4953-84A6-6363E0216DB6}" type="pres">
      <dgm:prSet presAssocID="{1052B9F1-A22B-436C-A3F1-1DF54096188F}" presName="thinLine2b" presStyleLbl="callout" presStyleIdx="3" presStyleCnt="6"/>
      <dgm:spPr/>
    </dgm:pt>
    <dgm:pt modelId="{7085929E-72DB-4348-828A-66021BC8ECC4}" type="pres">
      <dgm:prSet presAssocID="{1052B9F1-A22B-436C-A3F1-1DF54096188F}" presName="vertSpace2b" presStyleCnt="0"/>
      <dgm:spPr/>
    </dgm:pt>
    <dgm:pt modelId="{EBBF6388-3533-4DD8-B8A9-C587E13633BF}" type="pres">
      <dgm:prSet presAssocID="{B1D840CF-880C-4528-B3D4-36BFB5D6BCDF}" presName="horz2" presStyleCnt="0"/>
      <dgm:spPr/>
    </dgm:pt>
    <dgm:pt modelId="{B1C55935-272C-4666-98BD-33A8E22056F3}" type="pres">
      <dgm:prSet presAssocID="{B1D840CF-880C-4528-B3D4-36BFB5D6BCDF}" presName="horzSpace2" presStyleCnt="0"/>
      <dgm:spPr/>
    </dgm:pt>
    <dgm:pt modelId="{11CC0F5C-C747-4C30-B51F-428F1E5B2177}" type="pres">
      <dgm:prSet presAssocID="{B1D840CF-880C-4528-B3D4-36BFB5D6BCDF}" presName="tx2" presStyleLbl="revTx" presStyleIdx="5" presStyleCnt="7"/>
      <dgm:spPr/>
    </dgm:pt>
    <dgm:pt modelId="{ECAFBDC9-418E-4734-BDCD-02F99A401FD3}" type="pres">
      <dgm:prSet presAssocID="{B1D840CF-880C-4528-B3D4-36BFB5D6BCDF}" presName="vert2" presStyleCnt="0"/>
      <dgm:spPr/>
    </dgm:pt>
    <dgm:pt modelId="{11845446-4F1A-48DD-A168-D0FED3FF7403}" type="pres">
      <dgm:prSet presAssocID="{B1D840CF-880C-4528-B3D4-36BFB5D6BCDF}" presName="thinLine2b" presStyleLbl="callout" presStyleIdx="4" presStyleCnt="6"/>
      <dgm:spPr/>
    </dgm:pt>
    <dgm:pt modelId="{27202317-F034-4A76-9FC4-617033711094}" type="pres">
      <dgm:prSet presAssocID="{B1D840CF-880C-4528-B3D4-36BFB5D6BCDF}" presName="vertSpace2b" presStyleCnt="0"/>
      <dgm:spPr/>
    </dgm:pt>
    <dgm:pt modelId="{58DF797F-DB37-4763-90B4-7F9F11E379FD}" type="pres">
      <dgm:prSet presAssocID="{B6B13110-78BB-4671-9BDA-0BC0CDAA87AF}" presName="horz2" presStyleCnt="0"/>
      <dgm:spPr/>
    </dgm:pt>
    <dgm:pt modelId="{157F1E91-3413-48DF-857A-AF0A61F147B7}" type="pres">
      <dgm:prSet presAssocID="{B6B13110-78BB-4671-9BDA-0BC0CDAA87AF}" presName="horzSpace2" presStyleCnt="0"/>
      <dgm:spPr/>
    </dgm:pt>
    <dgm:pt modelId="{EE6BCEE0-78EF-4909-B138-124513E76EFC}" type="pres">
      <dgm:prSet presAssocID="{B6B13110-78BB-4671-9BDA-0BC0CDAA87AF}" presName="tx2" presStyleLbl="revTx" presStyleIdx="6" presStyleCnt="7"/>
      <dgm:spPr/>
    </dgm:pt>
    <dgm:pt modelId="{F762EB4A-60F1-49D5-A82F-53FA4E740510}" type="pres">
      <dgm:prSet presAssocID="{B6B13110-78BB-4671-9BDA-0BC0CDAA87AF}" presName="vert2" presStyleCnt="0"/>
      <dgm:spPr/>
    </dgm:pt>
    <dgm:pt modelId="{0AE99B00-B937-4EE5-8F27-B196F25410B5}" type="pres">
      <dgm:prSet presAssocID="{B6B13110-78BB-4671-9BDA-0BC0CDAA87AF}" presName="thinLine2b" presStyleLbl="callout" presStyleIdx="5" presStyleCnt="6"/>
      <dgm:spPr/>
    </dgm:pt>
    <dgm:pt modelId="{6A6A1C91-129B-40EC-A559-EE33F44F8474}" type="pres">
      <dgm:prSet presAssocID="{B6B13110-78BB-4671-9BDA-0BC0CDAA87AF}" presName="vertSpace2b" presStyleCnt="0"/>
      <dgm:spPr/>
    </dgm:pt>
  </dgm:ptLst>
  <dgm:cxnLst>
    <dgm:cxn modelId="{157AEEFE-936D-4ECF-B09C-1004CD64B235}" type="presOf" srcId="{B1D840CF-880C-4528-B3D4-36BFB5D6BCDF}" destId="{11CC0F5C-C747-4C30-B51F-428F1E5B2177}" srcOrd="0" destOrd="0" presId="urn:microsoft.com/office/officeart/2008/layout/LinedList"/>
    <dgm:cxn modelId="{ACF55578-DF68-43C1-89DB-2B27A4DF539A}" srcId="{41889B73-E481-41DA-8842-9B4CE069F911}" destId="{4F5B57AB-E621-4085-B7E0-5729CD6B0E1E}" srcOrd="2" destOrd="0" parTransId="{284FA401-D2F6-4AAF-BC22-0A7788EF4D7A}" sibTransId="{FD53BC86-89C8-4689-8994-36A86079EE4B}"/>
    <dgm:cxn modelId="{367E3A2C-060E-4E5F-B8BE-7C6C01862E3B}" type="presOf" srcId="{CED3212E-B2C2-4E5B-A578-F6A076CA5372}" destId="{53E64A81-AB42-4FAF-A443-A3087B85720A}" srcOrd="0" destOrd="0" presId="urn:microsoft.com/office/officeart/2008/layout/LinedList"/>
    <dgm:cxn modelId="{6F1E8D3C-0BFB-4725-AC16-F0D08B06D08C}" type="presOf" srcId="{B6B13110-78BB-4671-9BDA-0BC0CDAA87AF}" destId="{EE6BCEE0-78EF-4909-B138-124513E76EFC}" srcOrd="0" destOrd="0" presId="urn:microsoft.com/office/officeart/2008/layout/LinedList"/>
    <dgm:cxn modelId="{B8294636-94A1-4E95-8F73-C6999E422369}" srcId="{41889B73-E481-41DA-8842-9B4CE069F911}" destId="{B1D840CF-880C-4528-B3D4-36BFB5D6BCDF}" srcOrd="4" destOrd="0" parTransId="{B43C9FEE-5131-44F2-B205-EF052B13E11A}" sibTransId="{A81CD8E5-7891-4BA8-A9AE-EC2A3192F950}"/>
    <dgm:cxn modelId="{F75932B0-0814-4872-B632-9E360BBC89A9}" srcId="{41889B73-E481-41DA-8842-9B4CE069F911}" destId="{B6B13110-78BB-4671-9BDA-0BC0CDAA87AF}" srcOrd="5" destOrd="0" parTransId="{36589345-2A8A-4B13-954A-79BD5C140033}" sibTransId="{7A5B53BF-9D60-4AB6-A6B3-7386E7FAA1FA}"/>
    <dgm:cxn modelId="{0CF37946-693E-4A75-ADFC-285071B90691}" type="presOf" srcId="{4F5B57AB-E621-4085-B7E0-5729CD6B0E1E}" destId="{C24D95E6-EEB2-4077-9291-D46D105BFB9A}" srcOrd="0" destOrd="0" presId="urn:microsoft.com/office/officeart/2008/layout/LinedList"/>
    <dgm:cxn modelId="{E60DE630-B815-4832-BB8A-8FA5DFCB83FE}" srcId="{CED3212E-B2C2-4E5B-A578-F6A076CA5372}" destId="{41889B73-E481-41DA-8842-9B4CE069F911}" srcOrd="0" destOrd="0" parTransId="{7AD8A5CB-5A38-4BC8-8A73-7B082931AF45}" sibTransId="{16B46D6B-39F2-4FE0-AF51-DC275668ADE1}"/>
    <dgm:cxn modelId="{FCF60BB3-F12B-40B4-8AC7-06BF6CD12265}" type="presOf" srcId="{41889B73-E481-41DA-8842-9B4CE069F911}" destId="{87A8EDEA-09A3-44E3-8B78-39A5CD9635E8}" srcOrd="0" destOrd="0" presId="urn:microsoft.com/office/officeart/2008/layout/LinedList"/>
    <dgm:cxn modelId="{8D9534F9-FC9B-46F8-87E4-6B5E4503415D}" srcId="{41889B73-E481-41DA-8842-9B4CE069F911}" destId="{1052B9F1-A22B-436C-A3F1-1DF54096188F}" srcOrd="3" destOrd="0" parTransId="{2D745966-0956-4761-B4A9-B6934FA9667C}" sibTransId="{8697A024-B2A0-4920-96C9-F38854A52686}"/>
    <dgm:cxn modelId="{B200C9AC-8AB3-49A7-AE97-E3BC10554E6E}" srcId="{41889B73-E481-41DA-8842-9B4CE069F911}" destId="{9714A8CF-AE58-478D-8903-B9B324896227}" srcOrd="1" destOrd="0" parTransId="{B0034AB1-2AF4-4648-AF8F-9168E487E74A}" sibTransId="{49B15463-681E-4CD1-8070-B0D2BA343DBC}"/>
    <dgm:cxn modelId="{D6F1B703-38A5-4E6B-86F7-C00E69BDAB53}" type="presOf" srcId="{1052B9F1-A22B-436C-A3F1-1DF54096188F}" destId="{CF86D733-81B0-42EF-99CC-A07CD6044BC0}" srcOrd="0" destOrd="0" presId="urn:microsoft.com/office/officeart/2008/layout/LinedList"/>
    <dgm:cxn modelId="{23E45010-9D11-4FA9-B893-D4423AC10740}" type="presOf" srcId="{CC594D26-25D8-496A-8A6A-DCD27DB6286D}" destId="{CD51877B-6234-4522-906A-877FE3D36633}" srcOrd="0" destOrd="0" presId="urn:microsoft.com/office/officeart/2008/layout/LinedList"/>
    <dgm:cxn modelId="{4ACE430F-0727-428B-AB38-363B5FF4473D}" srcId="{41889B73-E481-41DA-8842-9B4CE069F911}" destId="{CC594D26-25D8-496A-8A6A-DCD27DB6286D}" srcOrd="0" destOrd="0" parTransId="{6AA220A7-6D53-4542-ADA1-92094DB1B6DD}" sibTransId="{5312B9BE-D253-4EDA-A09B-1C5277A4CE9E}"/>
    <dgm:cxn modelId="{2F2C5A55-6797-4022-954F-15660FBE4ED1}" type="presOf" srcId="{9714A8CF-AE58-478D-8903-B9B324896227}" destId="{C7B5DB8B-8C72-4378-9E1B-590E08CC6194}" srcOrd="0" destOrd="0" presId="urn:microsoft.com/office/officeart/2008/layout/LinedList"/>
    <dgm:cxn modelId="{1C967AF0-45AE-4531-9475-F39D33A90C98}" type="presParOf" srcId="{53E64A81-AB42-4FAF-A443-A3087B85720A}" destId="{7AB6533E-557D-4876-AB82-ED6BFB056949}" srcOrd="0" destOrd="0" presId="urn:microsoft.com/office/officeart/2008/layout/LinedList"/>
    <dgm:cxn modelId="{9F6700A6-1F26-4D6D-B513-93357CA16658}" type="presParOf" srcId="{53E64A81-AB42-4FAF-A443-A3087B85720A}" destId="{37FA8D99-A9BA-473A-906B-4DE4E6877565}" srcOrd="1" destOrd="0" presId="urn:microsoft.com/office/officeart/2008/layout/LinedList"/>
    <dgm:cxn modelId="{151D298E-1BA9-4E8D-A9FE-8C53FBCC1C79}" type="presParOf" srcId="{37FA8D99-A9BA-473A-906B-4DE4E6877565}" destId="{87A8EDEA-09A3-44E3-8B78-39A5CD9635E8}" srcOrd="0" destOrd="0" presId="urn:microsoft.com/office/officeart/2008/layout/LinedList"/>
    <dgm:cxn modelId="{E3D84A4C-5974-4BA1-A1E9-999BBCB81A65}" type="presParOf" srcId="{37FA8D99-A9BA-473A-906B-4DE4E6877565}" destId="{925C7453-357C-42E1-9EA7-E36E7B7721BA}" srcOrd="1" destOrd="0" presId="urn:microsoft.com/office/officeart/2008/layout/LinedList"/>
    <dgm:cxn modelId="{34407A51-98E9-478E-941D-5752538F2997}" type="presParOf" srcId="{925C7453-357C-42E1-9EA7-E36E7B7721BA}" destId="{E500D09B-344F-422D-9583-D6DCD72609B3}" srcOrd="0" destOrd="0" presId="urn:microsoft.com/office/officeart/2008/layout/LinedList"/>
    <dgm:cxn modelId="{14B8BDD8-1A51-4AB9-8A5F-38FFD7C564B3}" type="presParOf" srcId="{925C7453-357C-42E1-9EA7-E36E7B7721BA}" destId="{0CC2880C-7707-4893-8DE8-24CBD78C6A1F}" srcOrd="1" destOrd="0" presId="urn:microsoft.com/office/officeart/2008/layout/LinedList"/>
    <dgm:cxn modelId="{519B1B80-5B65-4415-BC8A-93417929D838}" type="presParOf" srcId="{0CC2880C-7707-4893-8DE8-24CBD78C6A1F}" destId="{36C1EA04-9185-481D-AAF3-E53EC67B27C9}" srcOrd="0" destOrd="0" presId="urn:microsoft.com/office/officeart/2008/layout/LinedList"/>
    <dgm:cxn modelId="{E83D41CD-793F-49FA-86A9-680F4E9238E4}" type="presParOf" srcId="{0CC2880C-7707-4893-8DE8-24CBD78C6A1F}" destId="{CD51877B-6234-4522-906A-877FE3D36633}" srcOrd="1" destOrd="0" presId="urn:microsoft.com/office/officeart/2008/layout/LinedList"/>
    <dgm:cxn modelId="{0E023A86-204B-44B8-9F7A-7101E441A797}" type="presParOf" srcId="{0CC2880C-7707-4893-8DE8-24CBD78C6A1F}" destId="{534AB7A0-89AD-41AE-BAF8-9BAE092E2FA8}" srcOrd="2" destOrd="0" presId="urn:microsoft.com/office/officeart/2008/layout/LinedList"/>
    <dgm:cxn modelId="{1FB50BDA-DB15-4DF8-BD6F-189806F97A8A}" type="presParOf" srcId="{925C7453-357C-42E1-9EA7-E36E7B7721BA}" destId="{AFFC9DFF-F652-4E01-9A68-E4FE63D72D7C}" srcOrd="2" destOrd="0" presId="urn:microsoft.com/office/officeart/2008/layout/LinedList"/>
    <dgm:cxn modelId="{6BE29E84-D52B-4AFD-9ACF-977E060C11DB}" type="presParOf" srcId="{925C7453-357C-42E1-9EA7-E36E7B7721BA}" destId="{5C1C1B30-C487-4535-AECE-44C48026F2CB}" srcOrd="3" destOrd="0" presId="urn:microsoft.com/office/officeart/2008/layout/LinedList"/>
    <dgm:cxn modelId="{42C16BE9-D645-4D07-A4CA-563B77CC5F1A}" type="presParOf" srcId="{925C7453-357C-42E1-9EA7-E36E7B7721BA}" destId="{4A00DE55-C0CB-4D26-B05A-342CEC57E437}" srcOrd="4" destOrd="0" presId="urn:microsoft.com/office/officeart/2008/layout/LinedList"/>
    <dgm:cxn modelId="{5CFA2F61-B897-4319-A415-CE4FA4CF5816}" type="presParOf" srcId="{4A00DE55-C0CB-4D26-B05A-342CEC57E437}" destId="{CFB5CA8E-A532-4380-8B5A-AC8678D2A0C0}" srcOrd="0" destOrd="0" presId="urn:microsoft.com/office/officeart/2008/layout/LinedList"/>
    <dgm:cxn modelId="{826FF827-15CC-41BE-94E0-F038B4EBA051}" type="presParOf" srcId="{4A00DE55-C0CB-4D26-B05A-342CEC57E437}" destId="{C7B5DB8B-8C72-4378-9E1B-590E08CC6194}" srcOrd="1" destOrd="0" presId="urn:microsoft.com/office/officeart/2008/layout/LinedList"/>
    <dgm:cxn modelId="{0893A0B5-B983-45FA-AD58-4A0B1C3AEF66}" type="presParOf" srcId="{4A00DE55-C0CB-4D26-B05A-342CEC57E437}" destId="{2293F09B-EA11-4A29-9476-78D0EEDBF1EA}" srcOrd="2" destOrd="0" presId="urn:microsoft.com/office/officeart/2008/layout/LinedList"/>
    <dgm:cxn modelId="{754C495B-8929-44C2-9FE5-7BD497E9FC28}" type="presParOf" srcId="{925C7453-357C-42E1-9EA7-E36E7B7721BA}" destId="{2491CB65-C9FB-4D42-9F4A-1BD4A0FD96B2}" srcOrd="5" destOrd="0" presId="urn:microsoft.com/office/officeart/2008/layout/LinedList"/>
    <dgm:cxn modelId="{C92D0C9D-D850-4515-8A41-094E5E165382}" type="presParOf" srcId="{925C7453-357C-42E1-9EA7-E36E7B7721BA}" destId="{8A043EFA-6E2C-449B-AA5A-B9C16A6A2853}" srcOrd="6" destOrd="0" presId="urn:microsoft.com/office/officeart/2008/layout/LinedList"/>
    <dgm:cxn modelId="{3FCD4807-9058-44BE-BB13-02C22DC3D597}" type="presParOf" srcId="{925C7453-357C-42E1-9EA7-E36E7B7721BA}" destId="{EE15A85B-487A-4B70-8DF3-FD830DB0D7A2}" srcOrd="7" destOrd="0" presId="urn:microsoft.com/office/officeart/2008/layout/LinedList"/>
    <dgm:cxn modelId="{D9819373-E85D-4DBF-BE56-C4302595F547}" type="presParOf" srcId="{EE15A85B-487A-4B70-8DF3-FD830DB0D7A2}" destId="{48203EA4-9C7C-4FB3-AFE7-FE7B8CD49B69}" srcOrd="0" destOrd="0" presId="urn:microsoft.com/office/officeart/2008/layout/LinedList"/>
    <dgm:cxn modelId="{48D97CED-D2EE-425A-B796-079F5FE57357}" type="presParOf" srcId="{EE15A85B-487A-4B70-8DF3-FD830DB0D7A2}" destId="{C24D95E6-EEB2-4077-9291-D46D105BFB9A}" srcOrd="1" destOrd="0" presId="urn:microsoft.com/office/officeart/2008/layout/LinedList"/>
    <dgm:cxn modelId="{EC5F4E4F-01CD-4DBE-BB31-B9BF651CF558}" type="presParOf" srcId="{EE15A85B-487A-4B70-8DF3-FD830DB0D7A2}" destId="{2A5A5E14-0C93-4E94-AC93-0077EAC32CF8}" srcOrd="2" destOrd="0" presId="urn:microsoft.com/office/officeart/2008/layout/LinedList"/>
    <dgm:cxn modelId="{B086C4A3-287F-4818-9FF6-F10729D17E84}" type="presParOf" srcId="{925C7453-357C-42E1-9EA7-E36E7B7721BA}" destId="{29033881-4E82-4FB9-A671-547D4785B2C0}" srcOrd="8" destOrd="0" presId="urn:microsoft.com/office/officeart/2008/layout/LinedList"/>
    <dgm:cxn modelId="{B25CCB24-D296-431A-9B05-21AE0A6EAF54}" type="presParOf" srcId="{925C7453-357C-42E1-9EA7-E36E7B7721BA}" destId="{6154057C-3C35-4B0A-B81F-745CBEAAB323}" srcOrd="9" destOrd="0" presId="urn:microsoft.com/office/officeart/2008/layout/LinedList"/>
    <dgm:cxn modelId="{22F7A097-D239-4867-B1BA-2240A2CAFB6B}" type="presParOf" srcId="{925C7453-357C-42E1-9EA7-E36E7B7721BA}" destId="{EE7D3B6A-FB04-429D-BA87-ECA8F8DAD0B9}" srcOrd="10" destOrd="0" presId="urn:microsoft.com/office/officeart/2008/layout/LinedList"/>
    <dgm:cxn modelId="{6D9D3F41-E0D7-4580-B271-A18F9E75D010}" type="presParOf" srcId="{EE7D3B6A-FB04-429D-BA87-ECA8F8DAD0B9}" destId="{A4156185-986B-40A3-B5A2-58A0B791F05A}" srcOrd="0" destOrd="0" presId="urn:microsoft.com/office/officeart/2008/layout/LinedList"/>
    <dgm:cxn modelId="{10C21ADC-BA45-4562-AC75-298113FDF09A}" type="presParOf" srcId="{EE7D3B6A-FB04-429D-BA87-ECA8F8DAD0B9}" destId="{CF86D733-81B0-42EF-99CC-A07CD6044BC0}" srcOrd="1" destOrd="0" presId="urn:microsoft.com/office/officeart/2008/layout/LinedList"/>
    <dgm:cxn modelId="{CE226A01-0706-4E78-BDC1-79F723FEBCBF}" type="presParOf" srcId="{EE7D3B6A-FB04-429D-BA87-ECA8F8DAD0B9}" destId="{07AA66BE-911F-4057-98B5-70A27D329C22}" srcOrd="2" destOrd="0" presId="urn:microsoft.com/office/officeart/2008/layout/LinedList"/>
    <dgm:cxn modelId="{988850F6-E312-48B7-8055-21FF931D4F7C}" type="presParOf" srcId="{925C7453-357C-42E1-9EA7-E36E7B7721BA}" destId="{64C24B62-EDA3-4953-84A6-6363E0216DB6}" srcOrd="11" destOrd="0" presId="urn:microsoft.com/office/officeart/2008/layout/LinedList"/>
    <dgm:cxn modelId="{5CB8A84D-F039-4790-A496-B9F4A5E82F49}" type="presParOf" srcId="{925C7453-357C-42E1-9EA7-E36E7B7721BA}" destId="{7085929E-72DB-4348-828A-66021BC8ECC4}" srcOrd="12" destOrd="0" presId="urn:microsoft.com/office/officeart/2008/layout/LinedList"/>
    <dgm:cxn modelId="{BCF48488-95EC-4DC7-8932-5EF08E320BC6}" type="presParOf" srcId="{925C7453-357C-42E1-9EA7-E36E7B7721BA}" destId="{EBBF6388-3533-4DD8-B8A9-C587E13633BF}" srcOrd="13" destOrd="0" presId="urn:microsoft.com/office/officeart/2008/layout/LinedList"/>
    <dgm:cxn modelId="{4E7C71C0-D976-42D0-BB79-CE3B55E0774D}" type="presParOf" srcId="{EBBF6388-3533-4DD8-B8A9-C587E13633BF}" destId="{B1C55935-272C-4666-98BD-33A8E22056F3}" srcOrd="0" destOrd="0" presId="urn:microsoft.com/office/officeart/2008/layout/LinedList"/>
    <dgm:cxn modelId="{5A63DC01-42D9-4B3B-BE9F-0876D8DB4CA6}" type="presParOf" srcId="{EBBF6388-3533-4DD8-B8A9-C587E13633BF}" destId="{11CC0F5C-C747-4C30-B51F-428F1E5B2177}" srcOrd="1" destOrd="0" presId="urn:microsoft.com/office/officeart/2008/layout/LinedList"/>
    <dgm:cxn modelId="{AEE18C92-E238-4EE8-9358-8897C50164D3}" type="presParOf" srcId="{EBBF6388-3533-4DD8-B8A9-C587E13633BF}" destId="{ECAFBDC9-418E-4734-BDCD-02F99A401FD3}" srcOrd="2" destOrd="0" presId="urn:microsoft.com/office/officeart/2008/layout/LinedList"/>
    <dgm:cxn modelId="{9FA5800A-ECF3-44A1-BE9D-9646A0C16413}" type="presParOf" srcId="{925C7453-357C-42E1-9EA7-E36E7B7721BA}" destId="{11845446-4F1A-48DD-A168-D0FED3FF7403}" srcOrd="14" destOrd="0" presId="urn:microsoft.com/office/officeart/2008/layout/LinedList"/>
    <dgm:cxn modelId="{F6C87E39-BD10-46B5-8509-FCACDB9EF6AD}" type="presParOf" srcId="{925C7453-357C-42E1-9EA7-E36E7B7721BA}" destId="{27202317-F034-4A76-9FC4-617033711094}" srcOrd="15" destOrd="0" presId="urn:microsoft.com/office/officeart/2008/layout/LinedList"/>
    <dgm:cxn modelId="{5AC17549-0C5B-479E-BBF0-DF6E0C0D2E55}" type="presParOf" srcId="{925C7453-357C-42E1-9EA7-E36E7B7721BA}" destId="{58DF797F-DB37-4763-90B4-7F9F11E379FD}" srcOrd="16" destOrd="0" presId="urn:microsoft.com/office/officeart/2008/layout/LinedList"/>
    <dgm:cxn modelId="{9235C9FC-8C1C-4BFB-BC51-2C98B68D6E1C}" type="presParOf" srcId="{58DF797F-DB37-4763-90B4-7F9F11E379FD}" destId="{157F1E91-3413-48DF-857A-AF0A61F147B7}" srcOrd="0" destOrd="0" presId="urn:microsoft.com/office/officeart/2008/layout/LinedList"/>
    <dgm:cxn modelId="{A022BFD7-E7CD-43F2-9A20-5C9A3DD5EB6A}" type="presParOf" srcId="{58DF797F-DB37-4763-90B4-7F9F11E379FD}" destId="{EE6BCEE0-78EF-4909-B138-124513E76EFC}" srcOrd="1" destOrd="0" presId="urn:microsoft.com/office/officeart/2008/layout/LinedList"/>
    <dgm:cxn modelId="{70308341-2917-4408-B90B-44A97D9E229F}" type="presParOf" srcId="{58DF797F-DB37-4763-90B4-7F9F11E379FD}" destId="{F762EB4A-60F1-49D5-A82F-53FA4E740510}" srcOrd="2" destOrd="0" presId="urn:microsoft.com/office/officeart/2008/layout/LinedList"/>
    <dgm:cxn modelId="{B076D973-0D15-4E28-B8E0-947D81C713D5}" type="presParOf" srcId="{925C7453-357C-42E1-9EA7-E36E7B7721BA}" destId="{0AE99B00-B937-4EE5-8F27-B196F25410B5}" srcOrd="17" destOrd="0" presId="urn:microsoft.com/office/officeart/2008/layout/LinedList"/>
    <dgm:cxn modelId="{1C4D99E2-30DD-449A-BAB5-9EDDE19A88D1}" type="presParOf" srcId="{925C7453-357C-42E1-9EA7-E36E7B7721BA}" destId="{6A6A1C91-129B-40EC-A559-EE33F44F8474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92517A-3736-437D-BB8F-5C762D079852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GB"/>
        </a:p>
      </dgm:t>
    </dgm:pt>
    <dgm:pt modelId="{A3F9AD76-CC79-40DC-8363-11574E05630C}">
      <dgm:prSet/>
      <dgm:spPr/>
      <dgm:t>
        <a:bodyPr/>
        <a:lstStyle/>
        <a:p>
          <a:pPr rtl="0"/>
          <a:r>
            <a:rPr lang="en-GB"/>
            <a:t>Drivers in Teaching*</a:t>
          </a:r>
        </a:p>
      </dgm:t>
    </dgm:pt>
    <dgm:pt modelId="{4E1451A0-652E-48AC-B605-20C5782C7CFE}" type="parTrans" cxnId="{F762E56B-42F7-4A1A-A26B-B6D668702196}">
      <dgm:prSet/>
      <dgm:spPr/>
      <dgm:t>
        <a:bodyPr/>
        <a:lstStyle/>
        <a:p>
          <a:endParaRPr lang="en-GB"/>
        </a:p>
      </dgm:t>
    </dgm:pt>
    <dgm:pt modelId="{6699C23E-C6AE-43B5-B519-301CF4E29ABF}" type="sibTrans" cxnId="{F762E56B-42F7-4A1A-A26B-B6D668702196}">
      <dgm:prSet/>
      <dgm:spPr/>
      <dgm:t>
        <a:bodyPr/>
        <a:lstStyle/>
        <a:p>
          <a:endParaRPr lang="en-GB"/>
        </a:p>
      </dgm:t>
    </dgm:pt>
    <dgm:pt modelId="{FCCA069E-52BD-4940-9586-4ACD93D7A391}">
      <dgm:prSet/>
      <dgm:spPr/>
      <dgm:t>
        <a:bodyPr/>
        <a:lstStyle/>
        <a:p>
          <a:pPr rtl="0"/>
          <a:r>
            <a:rPr lang="en-US"/>
            <a:t>Global citizenship</a:t>
          </a:r>
          <a:endParaRPr lang="en-GB"/>
        </a:p>
      </dgm:t>
    </dgm:pt>
    <dgm:pt modelId="{99F77456-83FE-420A-91DE-8283608831B8}" type="parTrans" cxnId="{FAAA924C-33DC-4A3B-B705-5A233E163657}">
      <dgm:prSet/>
      <dgm:spPr/>
      <dgm:t>
        <a:bodyPr/>
        <a:lstStyle/>
        <a:p>
          <a:endParaRPr lang="en-GB"/>
        </a:p>
      </dgm:t>
    </dgm:pt>
    <dgm:pt modelId="{65831609-00D1-42C5-BA2F-DAAD68A99754}" type="sibTrans" cxnId="{FAAA924C-33DC-4A3B-B705-5A233E163657}">
      <dgm:prSet/>
      <dgm:spPr/>
      <dgm:t>
        <a:bodyPr/>
        <a:lstStyle/>
        <a:p>
          <a:endParaRPr lang="en-GB"/>
        </a:p>
      </dgm:t>
    </dgm:pt>
    <dgm:pt modelId="{E481661E-B21B-4764-9C43-12FC2669D036}">
      <dgm:prSet/>
      <dgm:spPr/>
      <dgm:t>
        <a:bodyPr/>
        <a:lstStyle/>
        <a:p>
          <a:pPr rtl="0"/>
          <a:r>
            <a:rPr lang="en-US"/>
            <a:t>Environmental stewardship</a:t>
          </a:r>
          <a:endParaRPr lang="en-GB"/>
        </a:p>
      </dgm:t>
    </dgm:pt>
    <dgm:pt modelId="{268B62A7-0548-463C-8B64-0AB93B1E1CF1}" type="parTrans" cxnId="{8AA287A6-DDCA-467B-8B40-0EC14132C378}">
      <dgm:prSet/>
      <dgm:spPr/>
      <dgm:t>
        <a:bodyPr/>
        <a:lstStyle/>
        <a:p>
          <a:endParaRPr lang="en-GB"/>
        </a:p>
      </dgm:t>
    </dgm:pt>
    <dgm:pt modelId="{ACF53760-B0D7-4CD9-AB72-8A5CC9385937}" type="sibTrans" cxnId="{8AA287A6-DDCA-467B-8B40-0EC14132C378}">
      <dgm:prSet/>
      <dgm:spPr/>
      <dgm:t>
        <a:bodyPr/>
        <a:lstStyle/>
        <a:p>
          <a:endParaRPr lang="en-GB"/>
        </a:p>
      </dgm:t>
    </dgm:pt>
    <dgm:pt modelId="{B0373698-CE26-4D74-B011-9A7BA124B7C2}">
      <dgm:prSet/>
      <dgm:spPr/>
      <dgm:t>
        <a:bodyPr/>
        <a:lstStyle/>
        <a:p>
          <a:pPr rtl="0"/>
          <a:r>
            <a:rPr lang="en-US"/>
            <a:t>Social justice, ethics and wellbeing</a:t>
          </a:r>
          <a:endParaRPr lang="en-GB"/>
        </a:p>
      </dgm:t>
    </dgm:pt>
    <dgm:pt modelId="{69E9B6B7-424D-4231-89DB-2DB701393318}" type="parTrans" cxnId="{3873B372-96D9-4517-AEF8-28205882368A}">
      <dgm:prSet/>
      <dgm:spPr/>
      <dgm:t>
        <a:bodyPr/>
        <a:lstStyle/>
        <a:p>
          <a:endParaRPr lang="en-GB"/>
        </a:p>
      </dgm:t>
    </dgm:pt>
    <dgm:pt modelId="{2C9111A6-8A54-4261-8B84-C0FBCF89317A}" type="sibTrans" cxnId="{3873B372-96D9-4517-AEF8-28205882368A}">
      <dgm:prSet/>
      <dgm:spPr/>
      <dgm:t>
        <a:bodyPr/>
        <a:lstStyle/>
        <a:p>
          <a:endParaRPr lang="en-GB"/>
        </a:p>
      </dgm:t>
    </dgm:pt>
    <dgm:pt modelId="{766CCBE6-B561-4414-A411-2C1ADDD8DB1E}">
      <dgm:prSet/>
      <dgm:spPr/>
      <dgm:t>
        <a:bodyPr/>
        <a:lstStyle/>
        <a:p>
          <a:pPr rtl="0"/>
          <a:r>
            <a:rPr lang="en-GB"/>
            <a:t>Futurethinking</a:t>
          </a:r>
        </a:p>
      </dgm:t>
    </dgm:pt>
    <dgm:pt modelId="{0FE513B6-3B4B-48D9-AA76-11DDF02ABB28}" type="parTrans" cxnId="{7E4FDAE3-E356-4399-BDD5-D05B2EC852D2}">
      <dgm:prSet/>
      <dgm:spPr/>
      <dgm:t>
        <a:bodyPr/>
        <a:lstStyle/>
        <a:p>
          <a:endParaRPr lang="en-GB"/>
        </a:p>
      </dgm:t>
    </dgm:pt>
    <dgm:pt modelId="{5AB35891-24D0-4487-8009-1BB707AD7F95}" type="sibTrans" cxnId="{7E4FDAE3-E356-4399-BDD5-D05B2EC852D2}">
      <dgm:prSet/>
      <dgm:spPr/>
      <dgm:t>
        <a:bodyPr/>
        <a:lstStyle/>
        <a:p>
          <a:endParaRPr lang="en-GB"/>
        </a:p>
      </dgm:t>
    </dgm:pt>
    <dgm:pt modelId="{2D9F4E7C-5ED1-4340-8E85-D694EFADC61F}">
      <dgm:prSet/>
      <dgm:spPr/>
      <dgm:t>
        <a:bodyPr/>
        <a:lstStyle/>
        <a:p>
          <a:pPr rtl="0"/>
          <a:r>
            <a:rPr lang="en-GB"/>
            <a:t>Drivers in Research</a:t>
          </a:r>
        </a:p>
      </dgm:t>
    </dgm:pt>
    <dgm:pt modelId="{0CD7CE8E-8077-4599-AA01-9C38F244DEE1}" type="parTrans" cxnId="{F9CCDD99-BB0E-49DD-9C32-EC6A5B424942}">
      <dgm:prSet/>
      <dgm:spPr/>
      <dgm:t>
        <a:bodyPr/>
        <a:lstStyle/>
        <a:p>
          <a:endParaRPr lang="en-GB"/>
        </a:p>
      </dgm:t>
    </dgm:pt>
    <dgm:pt modelId="{FFE14811-54FE-4926-B6F4-7BA38E949CBB}" type="sibTrans" cxnId="{F9CCDD99-BB0E-49DD-9C32-EC6A5B424942}">
      <dgm:prSet/>
      <dgm:spPr/>
      <dgm:t>
        <a:bodyPr/>
        <a:lstStyle/>
        <a:p>
          <a:endParaRPr lang="en-GB"/>
        </a:p>
      </dgm:t>
    </dgm:pt>
    <dgm:pt modelId="{884BFF6B-8B19-473F-AADD-A5B683386906}">
      <dgm:prSet/>
      <dgm:spPr/>
      <dgm:t>
        <a:bodyPr/>
        <a:lstStyle/>
        <a:p>
          <a:pPr rtl="0"/>
          <a:r>
            <a:rPr lang="en-GB"/>
            <a:t>Impact of Research</a:t>
          </a:r>
        </a:p>
      </dgm:t>
    </dgm:pt>
    <dgm:pt modelId="{BE4B4647-5596-4809-BF31-EEB2FE15D5BE}" type="parTrans" cxnId="{859C1E64-1B73-4C9B-B812-71261AECC614}">
      <dgm:prSet/>
      <dgm:spPr/>
      <dgm:t>
        <a:bodyPr/>
        <a:lstStyle/>
        <a:p>
          <a:endParaRPr lang="en-GB"/>
        </a:p>
      </dgm:t>
    </dgm:pt>
    <dgm:pt modelId="{3A17AAA5-0439-4037-9375-363590924271}" type="sibTrans" cxnId="{859C1E64-1B73-4C9B-B812-71261AECC614}">
      <dgm:prSet/>
      <dgm:spPr/>
      <dgm:t>
        <a:bodyPr/>
        <a:lstStyle/>
        <a:p>
          <a:endParaRPr lang="en-GB"/>
        </a:p>
      </dgm:t>
    </dgm:pt>
    <dgm:pt modelId="{39974C9C-93F1-446E-A93C-FDEB969F1C59}">
      <dgm:prSet/>
      <dgm:spPr/>
      <dgm:t>
        <a:bodyPr/>
        <a:lstStyle/>
        <a:p>
          <a:pPr rtl="0"/>
          <a:r>
            <a:rPr lang="en-GB"/>
            <a:t>Orientation</a:t>
          </a:r>
        </a:p>
      </dgm:t>
    </dgm:pt>
    <dgm:pt modelId="{5A2340D6-D68B-40FA-9B07-E4D5BBCE523F}" type="parTrans" cxnId="{23E87E6A-1BCC-4220-BA33-0082A076A16C}">
      <dgm:prSet/>
      <dgm:spPr/>
      <dgm:t>
        <a:bodyPr/>
        <a:lstStyle/>
        <a:p>
          <a:endParaRPr lang="en-GB"/>
        </a:p>
      </dgm:t>
    </dgm:pt>
    <dgm:pt modelId="{60E299FC-B77B-47E2-BEEA-19E428E938B9}" type="sibTrans" cxnId="{23E87E6A-1BCC-4220-BA33-0082A076A16C}">
      <dgm:prSet/>
      <dgm:spPr/>
      <dgm:t>
        <a:bodyPr/>
        <a:lstStyle/>
        <a:p>
          <a:endParaRPr lang="en-GB"/>
        </a:p>
      </dgm:t>
    </dgm:pt>
    <dgm:pt modelId="{B017FCB8-133F-4466-B80C-4DE310BB83EA}">
      <dgm:prSet/>
      <dgm:spPr/>
      <dgm:t>
        <a:bodyPr/>
        <a:lstStyle/>
        <a:p>
          <a:pPr rtl="0"/>
          <a:r>
            <a:rPr lang="en-GB"/>
            <a:t>Research Uptake</a:t>
          </a:r>
        </a:p>
      </dgm:t>
    </dgm:pt>
    <dgm:pt modelId="{84BAF639-96F2-4266-BD9F-CDEEDABB7EF5}" type="parTrans" cxnId="{F1852FE5-8DDC-40E7-B934-0D26D3516533}">
      <dgm:prSet/>
      <dgm:spPr/>
      <dgm:t>
        <a:bodyPr/>
        <a:lstStyle/>
        <a:p>
          <a:endParaRPr lang="en-GB"/>
        </a:p>
      </dgm:t>
    </dgm:pt>
    <dgm:pt modelId="{E891465A-EA88-46BC-8009-09F211640EA7}" type="sibTrans" cxnId="{F1852FE5-8DDC-40E7-B934-0D26D3516533}">
      <dgm:prSet/>
      <dgm:spPr/>
      <dgm:t>
        <a:bodyPr/>
        <a:lstStyle/>
        <a:p>
          <a:endParaRPr lang="en-GB"/>
        </a:p>
      </dgm:t>
    </dgm:pt>
    <dgm:pt modelId="{F5F1B1A9-1CD5-480F-B1BE-86119D9107FC}">
      <dgm:prSet/>
      <dgm:spPr/>
      <dgm:t>
        <a:bodyPr/>
        <a:lstStyle/>
        <a:p>
          <a:pPr rtl="0"/>
          <a:r>
            <a:rPr lang="en-GB"/>
            <a:t>Engagement with stakeholders</a:t>
          </a:r>
        </a:p>
      </dgm:t>
    </dgm:pt>
    <dgm:pt modelId="{E7C2BF9E-E9D9-44EA-B347-2D206628C91B}" type="parTrans" cxnId="{38DF8C28-5B7B-4F1D-8902-DBA611705A67}">
      <dgm:prSet/>
      <dgm:spPr/>
      <dgm:t>
        <a:bodyPr/>
        <a:lstStyle/>
        <a:p>
          <a:endParaRPr lang="en-GB"/>
        </a:p>
      </dgm:t>
    </dgm:pt>
    <dgm:pt modelId="{32B975AC-C1F1-470F-938F-C74EA1901651}" type="sibTrans" cxnId="{38DF8C28-5B7B-4F1D-8902-DBA611705A67}">
      <dgm:prSet/>
      <dgm:spPr/>
      <dgm:t>
        <a:bodyPr/>
        <a:lstStyle/>
        <a:p>
          <a:endParaRPr lang="en-GB"/>
        </a:p>
      </dgm:t>
    </dgm:pt>
    <dgm:pt modelId="{D60F4CC4-3CCF-45E0-A63B-1B04E1160432}">
      <dgm:prSet/>
      <dgm:spPr/>
      <dgm:t>
        <a:bodyPr/>
        <a:lstStyle/>
        <a:p>
          <a:pPr rtl="0"/>
          <a:r>
            <a:rPr lang="en-GB"/>
            <a:t>Three Pronged Approach</a:t>
          </a:r>
        </a:p>
      </dgm:t>
    </dgm:pt>
    <dgm:pt modelId="{D7562BA4-35FA-42AC-8FB6-A3E21D3D53DF}" type="parTrans" cxnId="{4C872443-CADD-4A08-B546-B3FBBECA5F2A}">
      <dgm:prSet/>
      <dgm:spPr/>
      <dgm:t>
        <a:bodyPr/>
        <a:lstStyle/>
        <a:p>
          <a:endParaRPr lang="en-GB"/>
        </a:p>
      </dgm:t>
    </dgm:pt>
    <dgm:pt modelId="{67A69C61-360D-4A23-A0AC-9F642CA795B7}" type="sibTrans" cxnId="{4C872443-CADD-4A08-B546-B3FBBECA5F2A}">
      <dgm:prSet/>
      <dgm:spPr/>
      <dgm:t>
        <a:bodyPr/>
        <a:lstStyle/>
        <a:p>
          <a:endParaRPr lang="en-GB"/>
        </a:p>
      </dgm:t>
    </dgm:pt>
    <dgm:pt modelId="{561E57CB-9606-4AEB-8815-A3EC07CC2430}">
      <dgm:prSet/>
      <dgm:spPr/>
      <dgm:t>
        <a:bodyPr/>
        <a:lstStyle/>
        <a:p>
          <a:pPr rtl="0"/>
          <a:r>
            <a:rPr lang="en-GB"/>
            <a:t>Meeting the Targets of SDGs</a:t>
          </a:r>
        </a:p>
      </dgm:t>
    </dgm:pt>
    <dgm:pt modelId="{DC30CD32-F10F-4B41-B944-B7D9A709374A}" type="parTrans" cxnId="{B5010DD1-1FF0-4BD2-9463-D41557F0B710}">
      <dgm:prSet/>
      <dgm:spPr/>
      <dgm:t>
        <a:bodyPr/>
        <a:lstStyle/>
        <a:p>
          <a:endParaRPr lang="en-GB"/>
        </a:p>
      </dgm:t>
    </dgm:pt>
    <dgm:pt modelId="{2AFC3E25-BFE3-4D11-A9D8-F190CF1DCCE5}" type="sibTrans" cxnId="{B5010DD1-1FF0-4BD2-9463-D41557F0B710}">
      <dgm:prSet/>
      <dgm:spPr/>
      <dgm:t>
        <a:bodyPr/>
        <a:lstStyle/>
        <a:p>
          <a:endParaRPr lang="en-GB"/>
        </a:p>
      </dgm:t>
    </dgm:pt>
    <dgm:pt modelId="{A224E5A0-8E41-4EF8-B5A9-E126961B6A79}">
      <dgm:prSet/>
      <dgm:spPr/>
      <dgm:t>
        <a:bodyPr/>
        <a:lstStyle/>
        <a:p>
          <a:pPr rtl="0"/>
          <a:r>
            <a:rPr lang="en-GB"/>
            <a:t>Building Evidence-base for Policy-making</a:t>
          </a:r>
        </a:p>
      </dgm:t>
    </dgm:pt>
    <dgm:pt modelId="{92472FAC-79FB-437C-8E94-6AC2CEA1EA1B}" type="parTrans" cxnId="{47586EB9-1CBC-441A-B60C-C0A66C423522}">
      <dgm:prSet/>
      <dgm:spPr/>
      <dgm:t>
        <a:bodyPr/>
        <a:lstStyle/>
        <a:p>
          <a:endParaRPr lang="en-GB"/>
        </a:p>
      </dgm:t>
    </dgm:pt>
    <dgm:pt modelId="{45044917-E7A5-4F11-AD34-A09E1376CD93}" type="sibTrans" cxnId="{47586EB9-1CBC-441A-B60C-C0A66C423522}">
      <dgm:prSet/>
      <dgm:spPr/>
      <dgm:t>
        <a:bodyPr/>
        <a:lstStyle/>
        <a:p>
          <a:endParaRPr lang="en-GB"/>
        </a:p>
      </dgm:t>
    </dgm:pt>
    <dgm:pt modelId="{51810D14-3305-49C5-B764-039E9A2E9CB5}">
      <dgm:prSet/>
      <dgm:spPr/>
      <dgm:t>
        <a:bodyPr/>
        <a:lstStyle/>
        <a:p>
          <a:pPr rtl="0"/>
          <a:r>
            <a:rPr lang="en-GB"/>
            <a:t>Developing Strong Relationships with all Stakeholders</a:t>
          </a:r>
        </a:p>
      </dgm:t>
    </dgm:pt>
    <dgm:pt modelId="{1151CBB0-ED50-4D9C-9E51-4A283C93E7E5}" type="parTrans" cxnId="{203644FC-7FBA-487F-9DEF-F0870B758125}">
      <dgm:prSet/>
      <dgm:spPr/>
      <dgm:t>
        <a:bodyPr/>
        <a:lstStyle/>
        <a:p>
          <a:endParaRPr lang="en-GB"/>
        </a:p>
      </dgm:t>
    </dgm:pt>
    <dgm:pt modelId="{8D00800A-EBB1-4DD3-B57A-63F1DF29C49F}" type="sibTrans" cxnId="{203644FC-7FBA-487F-9DEF-F0870B758125}">
      <dgm:prSet/>
      <dgm:spPr/>
      <dgm:t>
        <a:bodyPr/>
        <a:lstStyle/>
        <a:p>
          <a:endParaRPr lang="en-GB"/>
        </a:p>
      </dgm:t>
    </dgm:pt>
    <dgm:pt modelId="{CEE78410-96F6-4347-ADBF-170045426CEA}" type="pres">
      <dgm:prSet presAssocID="{1192517A-3736-437D-BB8F-5C762D079852}" presName="Name0" presStyleCnt="0">
        <dgm:presLayoutVars>
          <dgm:dir/>
          <dgm:animLvl val="lvl"/>
          <dgm:resizeHandles val="exact"/>
        </dgm:presLayoutVars>
      </dgm:prSet>
      <dgm:spPr/>
    </dgm:pt>
    <dgm:pt modelId="{390B41CE-374E-4A68-85C4-6D5457034133}" type="pres">
      <dgm:prSet presAssocID="{A3F9AD76-CC79-40DC-8363-11574E05630C}" presName="composite" presStyleCnt="0"/>
      <dgm:spPr/>
    </dgm:pt>
    <dgm:pt modelId="{45C0E09B-BB78-4366-8F92-53CA956B443C}" type="pres">
      <dgm:prSet presAssocID="{A3F9AD76-CC79-40DC-8363-11574E05630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4816F1C-04DB-4A37-995C-DEC0AF0F1438}" type="pres">
      <dgm:prSet presAssocID="{A3F9AD76-CC79-40DC-8363-11574E05630C}" presName="desTx" presStyleLbl="alignAccFollowNode1" presStyleIdx="0" presStyleCnt="3">
        <dgm:presLayoutVars>
          <dgm:bulletEnabled val="1"/>
        </dgm:presLayoutVars>
      </dgm:prSet>
      <dgm:spPr/>
    </dgm:pt>
    <dgm:pt modelId="{6250B910-E47E-490C-BCB0-CA9FF8F76B08}" type="pres">
      <dgm:prSet presAssocID="{6699C23E-C6AE-43B5-B519-301CF4E29ABF}" presName="space" presStyleCnt="0"/>
      <dgm:spPr/>
    </dgm:pt>
    <dgm:pt modelId="{6B79CC78-895F-4BD7-A904-2FCFB4C9D626}" type="pres">
      <dgm:prSet presAssocID="{2D9F4E7C-5ED1-4340-8E85-D694EFADC61F}" presName="composite" presStyleCnt="0"/>
      <dgm:spPr/>
    </dgm:pt>
    <dgm:pt modelId="{C05636DF-2023-491B-B6CD-EFDBC8641945}" type="pres">
      <dgm:prSet presAssocID="{2D9F4E7C-5ED1-4340-8E85-D694EFADC61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9A2DF56-0E62-46F4-9315-763CBA5DE206}" type="pres">
      <dgm:prSet presAssocID="{2D9F4E7C-5ED1-4340-8E85-D694EFADC61F}" presName="desTx" presStyleLbl="alignAccFollowNode1" presStyleIdx="1" presStyleCnt="3">
        <dgm:presLayoutVars>
          <dgm:bulletEnabled val="1"/>
        </dgm:presLayoutVars>
      </dgm:prSet>
      <dgm:spPr/>
    </dgm:pt>
    <dgm:pt modelId="{4266A395-4019-4299-8FE6-D51BC528477C}" type="pres">
      <dgm:prSet presAssocID="{FFE14811-54FE-4926-B6F4-7BA38E949CBB}" presName="space" presStyleCnt="0"/>
      <dgm:spPr/>
    </dgm:pt>
    <dgm:pt modelId="{1E4AE3AE-2973-4ADB-AF38-813CB3CEF8A4}" type="pres">
      <dgm:prSet presAssocID="{D60F4CC4-3CCF-45E0-A63B-1B04E1160432}" presName="composite" presStyleCnt="0"/>
      <dgm:spPr/>
    </dgm:pt>
    <dgm:pt modelId="{5E1DD683-7F20-4BA8-A488-31B7920921CE}" type="pres">
      <dgm:prSet presAssocID="{D60F4CC4-3CCF-45E0-A63B-1B04E116043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54A2C32-5E4E-4F57-A944-6908522F223D}" type="pres">
      <dgm:prSet presAssocID="{D60F4CC4-3CCF-45E0-A63B-1B04E116043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762E56B-42F7-4A1A-A26B-B6D668702196}" srcId="{1192517A-3736-437D-BB8F-5C762D079852}" destId="{A3F9AD76-CC79-40DC-8363-11574E05630C}" srcOrd="0" destOrd="0" parTransId="{4E1451A0-652E-48AC-B605-20C5782C7CFE}" sibTransId="{6699C23E-C6AE-43B5-B519-301CF4E29ABF}"/>
    <dgm:cxn modelId="{7E4FDAE3-E356-4399-BDD5-D05B2EC852D2}" srcId="{A3F9AD76-CC79-40DC-8363-11574E05630C}" destId="{766CCBE6-B561-4414-A411-2C1ADDD8DB1E}" srcOrd="3" destOrd="0" parTransId="{0FE513B6-3B4B-48D9-AA76-11DDF02ABB28}" sibTransId="{5AB35891-24D0-4487-8009-1BB707AD7F95}"/>
    <dgm:cxn modelId="{80CA8AC2-246B-4FAC-AA4C-C02C9B23EF3E}" type="presOf" srcId="{2D9F4E7C-5ED1-4340-8E85-D694EFADC61F}" destId="{C05636DF-2023-491B-B6CD-EFDBC8641945}" srcOrd="0" destOrd="0" presId="urn:microsoft.com/office/officeart/2005/8/layout/hList1"/>
    <dgm:cxn modelId="{513B0682-46C6-4065-9FE9-6C2EA93981CC}" type="presOf" srcId="{D60F4CC4-3CCF-45E0-A63B-1B04E1160432}" destId="{5E1DD683-7F20-4BA8-A488-31B7920921CE}" srcOrd="0" destOrd="0" presId="urn:microsoft.com/office/officeart/2005/8/layout/hList1"/>
    <dgm:cxn modelId="{AAC24F93-3CFD-47DE-9061-BAD4783BE0D4}" type="presOf" srcId="{B017FCB8-133F-4466-B80C-4DE310BB83EA}" destId="{89A2DF56-0E62-46F4-9315-763CBA5DE206}" srcOrd="0" destOrd="2" presId="urn:microsoft.com/office/officeart/2005/8/layout/hList1"/>
    <dgm:cxn modelId="{47586EB9-1CBC-441A-B60C-C0A66C423522}" srcId="{D60F4CC4-3CCF-45E0-A63B-1B04E1160432}" destId="{A224E5A0-8E41-4EF8-B5A9-E126961B6A79}" srcOrd="1" destOrd="0" parTransId="{92472FAC-79FB-437C-8E94-6AC2CEA1EA1B}" sibTransId="{45044917-E7A5-4F11-AD34-A09E1376CD93}"/>
    <dgm:cxn modelId="{E170D875-ECA8-48C8-AF35-3D064D096B3B}" type="presOf" srcId="{FCCA069E-52BD-4940-9586-4ACD93D7A391}" destId="{A4816F1C-04DB-4A37-995C-DEC0AF0F1438}" srcOrd="0" destOrd="0" presId="urn:microsoft.com/office/officeart/2005/8/layout/hList1"/>
    <dgm:cxn modelId="{5BFB9828-7C48-4070-9F5E-F25A99E9EA3B}" type="presOf" srcId="{A224E5A0-8E41-4EF8-B5A9-E126961B6A79}" destId="{D54A2C32-5E4E-4F57-A944-6908522F223D}" srcOrd="0" destOrd="1" presId="urn:microsoft.com/office/officeart/2005/8/layout/hList1"/>
    <dgm:cxn modelId="{FAAA924C-33DC-4A3B-B705-5A233E163657}" srcId="{A3F9AD76-CC79-40DC-8363-11574E05630C}" destId="{FCCA069E-52BD-4940-9586-4ACD93D7A391}" srcOrd="0" destOrd="0" parTransId="{99F77456-83FE-420A-91DE-8283608831B8}" sibTransId="{65831609-00D1-42C5-BA2F-DAAD68A99754}"/>
    <dgm:cxn modelId="{4C872443-CADD-4A08-B546-B3FBBECA5F2A}" srcId="{1192517A-3736-437D-BB8F-5C762D079852}" destId="{D60F4CC4-3CCF-45E0-A63B-1B04E1160432}" srcOrd="2" destOrd="0" parTransId="{D7562BA4-35FA-42AC-8FB6-A3E21D3D53DF}" sibTransId="{67A69C61-360D-4A23-A0AC-9F642CA795B7}"/>
    <dgm:cxn modelId="{75B16EF7-DF0E-4152-8847-78746BA38FC1}" type="presOf" srcId="{766CCBE6-B561-4414-A411-2C1ADDD8DB1E}" destId="{A4816F1C-04DB-4A37-995C-DEC0AF0F1438}" srcOrd="0" destOrd="3" presId="urn:microsoft.com/office/officeart/2005/8/layout/hList1"/>
    <dgm:cxn modelId="{4890731E-3464-4ADA-8EC7-BBDF8E8B8876}" type="presOf" srcId="{51810D14-3305-49C5-B764-039E9A2E9CB5}" destId="{D54A2C32-5E4E-4F57-A944-6908522F223D}" srcOrd="0" destOrd="2" presId="urn:microsoft.com/office/officeart/2005/8/layout/hList1"/>
    <dgm:cxn modelId="{3EE5DED4-9DA7-4AA4-BF50-F78268948618}" type="presOf" srcId="{E481661E-B21B-4764-9C43-12FC2669D036}" destId="{A4816F1C-04DB-4A37-995C-DEC0AF0F1438}" srcOrd="0" destOrd="1" presId="urn:microsoft.com/office/officeart/2005/8/layout/hList1"/>
    <dgm:cxn modelId="{EFAE7F6F-4B8D-4DF8-A4AF-E42DD176C776}" type="presOf" srcId="{1192517A-3736-437D-BB8F-5C762D079852}" destId="{CEE78410-96F6-4347-ADBF-170045426CEA}" srcOrd="0" destOrd="0" presId="urn:microsoft.com/office/officeart/2005/8/layout/hList1"/>
    <dgm:cxn modelId="{336F86AA-EAE9-4DBE-894C-C4349D4A329B}" type="presOf" srcId="{561E57CB-9606-4AEB-8815-A3EC07CC2430}" destId="{D54A2C32-5E4E-4F57-A944-6908522F223D}" srcOrd="0" destOrd="0" presId="urn:microsoft.com/office/officeart/2005/8/layout/hList1"/>
    <dgm:cxn modelId="{93B1EE43-A262-43EE-8166-23A1C030D736}" type="presOf" srcId="{B0373698-CE26-4D74-B011-9A7BA124B7C2}" destId="{A4816F1C-04DB-4A37-995C-DEC0AF0F1438}" srcOrd="0" destOrd="2" presId="urn:microsoft.com/office/officeart/2005/8/layout/hList1"/>
    <dgm:cxn modelId="{3873B372-96D9-4517-AEF8-28205882368A}" srcId="{A3F9AD76-CC79-40DC-8363-11574E05630C}" destId="{B0373698-CE26-4D74-B011-9A7BA124B7C2}" srcOrd="2" destOrd="0" parTransId="{69E9B6B7-424D-4231-89DB-2DB701393318}" sibTransId="{2C9111A6-8A54-4261-8B84-C0FBCF89317A}"/>
    <dgm:cxn modelId="{F1852FE5-8DDC-40E7-B934-0D26D3516533}" srcId="{2D9F4E7C-5ED1-4340-8E85-D694EFADC61F}" destId="{B017FCB8-133F-4466-B80C-4DE310BB83EA}" srcOrd="2" destOrd="0" parTransId="{84BAF639-96F2-4266-BD9F-CDEEDABB7EF5}" sibTransId="{E891465A-EA88-46BC-8009-09F211640EA7}"/>
    <dgm:cxn modelId="{23E87E6A-1BCC-4220-BA33-0082A076A16C}" srcId="{2D9F4E7C-5ED1-4340-8E85-D694EFADC61F}" destId="{39974C9C-93F1-446E-A93C-FDEB969F1C59}" srcOrd="1" destOrd="0" parTransId="{5A2340D6-D68B-40FA-9B07-E4D5BBCE523F}" sibTransId="{60E299FC-B77B-47E2-BEEA-19E428E938B9}"/>
    <dgm:cxn modelId="{B5010DD1-1FF0-4BD2-9463-D41557F0B710}" srcId="{D60F4CC4-3CCF-45E0-A63B-1B04E1160432}" destId="{561E57CB-9606-4AEB-8815-A3EC07CC2430}" srcOrd="0" destOrd="0" parTransId="{DC30CD32-F10F-4B41-B944-B7D9A709374A}" sibTransId="{2AFC3E25-BFE3-4D11-A9D8-F190CF1DCCE5}"/>
    <dgm:cxn modelId="{859C1E64-1B73-4C9B-B812-71261AECC614}" srcId="{2D9F4E7C-5ED1-4340-8E85-D694EFADC61F}" destId="{884BFF6B-8B19-473F-AADD-A5B683386906}" srcOrd="0" destOrd="0" parTransId="{BE4B4647-5596-4809-BF31-EEB2FE15D5BE}" sibTransId="{3A17AAA5-0439-4037-9375-363590924271}"/>
    <dgm:cxn modelId="{4702691A-36F7-4D31-A810-62F2C6DD8FC0}" type="presOf" srcId="{39974C9C-93F1-446E-A93C-FDEB969F1C59}" destId="{89A2DF56-0E62-46F4-9315-763CBA5DE206}" srcOrd="0" destOrd="1" presId="urn:microsoft.com/office/officeart/2005/8/layout/hList1"/>
    <dgm:cxn modelId="{38DF8C28-5B7B-4F1D-8902-DBA611705A67}" srcId="{2D9F4E7C-5ED1-4340-8E85-D694EFADC61F}" destId="{F5F1B1A9-1CD5-480F-B1BE-86119D9107FC}" srcOrd="3" destOrd="0" parTransId="{E7C2BF9E-E9D9-44EA-B347-2D206628C91B}" sibTransId="{32B975AC-C1F1-470F-938F-C74EA1901651}"/>
    <dgm:cxn modelId="{203644FC-7FBA-487F-9DEF-F0870B758125}" srcId="{D60F4CC4-3CCF-45E0-A63B-1B04E1160432}" destId="{51810D14-3305-49C5-B764-039E9A2E9CB5}" srcOrd="2" destOrd="0" parTransId="{1151CBB0-ED50-4D9C-9E51-4A283C93E7E5}" sibTransId="{8D00800A-EBB1-4DD3-B57A-63F1DF29C49F}"/>
    <dgm:cxn modelId="{0F03DE1D-10EC-45E0-8725-2F6A7AC8975F}" type="presOf" srcId="{884BFF6B-8B19-473F-AADD-A5B683386906}" destId="{89A2DF56-0E62-46F4-9315-763CBA5DE206}" srcOrd="0" destOrd="0" presId="urn:microsoft.com/office/officeart/2005/8/layout/hList1"/>
    <dgm:cxn modelId="{91A5A8E6-7B47-41E5-B498-F546347C6D24}" type="presOf" srcId="{A3F9AD76-CC79-40DC-8363-11574E05630C}" destId="{45C0E09B-BB78-4366-8F92-53CA956B443C}" srcOrd="0" destOrd="0" presId="urn:microsoft.com/office/officeart/2005/8/layout/hList1"/>
    <dgm:cxn modelId="{F9CCDD99-BB0E-49DD-9C32-EC6A5B424942}" srcId="{1192517A-3736-437D-BB8F-5C762D079852}" destId="{2D9F4E7C-5ED1-4340-8E85-D694EFADC61F}" srcOrd="1" destOrd="0" parTransId="{0CD7CE8E-8077-4599-AA01-9C38F244DEE1}" sibTransId="{FFE14811-54FE-4926-B6F4-7BA38E949CBB}"/>
    <dgm:cxn modelId="{D88E5C5E-2592-457E-A982-7900EC9CF076}" type="presOf" srcId="{F5F1B1A9-1CD5-480F-B1BE-86119D9107FC}" destId="{89A2DF56-0E62-46F4-9315-763CBA5DE206}" srcOrd="0" destOrd="3" presId="urn:microsoft.com/office/officeart/2005/8/layout/hList1"/>
    <dgm:cxn modelId="{8AA287A6-DDCA-467B-8B40-0EC14132C378}" srcId="{A3F9AD76-CC79-40DC-8363-11574E05630C}" destId="{E481661E-B21B-4764-9C43-12FC2669D036}" srcOrd="1" destOrd="0" parTransId="{268B62A7-0548-463C-8B64-0AB93B1E1CF1}" sibTransId="{ACF53760-B0D7-4CD9-AB72-8A5CC9385937}"/>
    <dgm:cxn modelId="{8F3C652E-DE87-4891-8D5C-DAB41DB2762B}" type="presParOf" srcId="{CEE78410-96F6-4347-ADBF-170045426CEA}" destId="{390B41CE-374E-4A68-85C4-6D5457034133}" srcOrd="0" destOrd="0" presId="urn:microsoft.com/office/officeart/2005/8/layout/hList1"/>
    <dgm:cxn modelId="{43AED8D2-7905-4558-9D2F-A718F9ABB9BC}" type="presParOf" srcId="{390B41CE-374E-4A68-85C4-6D5457034133}" destId="{45C0E09B-BB78-4366-8F92-53CA956B443C}" srcOrd="0" destOrd="0" presId="urn:microsoft.com/office/officeart/2005/8/layout/hList1"/>
    <dgm:cxn modelId="{C1D63A11-EADE-4533-9494-1E38ECB1F936}" type="presParOf" srcId="{390B41CE-374E-4A68-85C4-6D5457034133}" destId="{A4816F1C-04DB-4A37-995C-DEC0AF0F1438}" srcOrd="1" destOrd="0" presId="urn:microsoft.com/office/officeart/2005/8/layout/hList1"/>
    <dgm:cxn modelId="{87A6D0E9-9965-4E38-AF02-2C4F4A49C97F}" type="presParOf" srcId="{CEE78410-96F6-4347-ADBF-170045426CEA}" destId="{6250B910-E47E-490C-BCB0-CA9FF8F76B08}" srcOrd="1" destOrd="0" presId="urn:microsoft.com/office/officeart/2005/8/layout/hList1"/>
    <dgm:cxn modelId="{6668032C-10F5-497B-8B25-B0DA642F17FF}" type="presParOf" srcId="{CEE78410-96F6-4347-ADBF-170045426CEA}" destId="{6B79CC78-895F-4BD7-A904-2FCFB4C9D626}" srcOrd="2" destOrd="0" presId="urn:microsoft.com/office/officeart/2005/8/layout/hList1"/>
    <dgm:cxn modelId="{818A201A-9257-4BD8-BAF4-465FDCF297DE}" type="presParOf" srcId="{6B79CC78-895F-4BD7-A904-2FCFB4C9D626}" destId="{C05636DF-2023-491B-B6CD-EFDBC8641945}" srcOrd="0" destOrd="0" presId="urn:microsoft.com/office/officeart/2005/8/layout/hList1"/>
    <dgm:cxn modelId="{4715A2CF-EB55-4C46-B4DE-8C11F67C0255}" type="presParOf" srcId="{6B79CC78-895F-4BD7-A904-2FCFB4C9D626}" destId="{89A2DF56-0E62-46F4-9315-763CBA5DE206}" srcOrd="1" destOrd="0" presId="urn:microsoft.com/office/officeart/2005/8/layout/hList1"/>
    <dgm:cxn modelId="{7B44A41E-6FDA-452D-82B8-2B11E2AB6C1E}" type="presParOf" srcId="{CEE78410-96F6-4347-ADBF-170045426CEA}" destId="{4266A395-4019-4299-8FE6-D51BC528477C}" srcOrd="3" destOrd="0" presId="urn:microsoft.com/office/officeart/2005/8/layout/hList1"/>
    <dgm:cxn modelId="{8F656720-378A-45B3-9F5B-0B59F0238FEC}" type="presParOf" srcId="{CEE78410-96F6-4347-ADBF-170045426CEA}" destId="{1E4AE3AE-2973-4ADB-AF38-813CB3CEF8A4}" srcOrd="4" destOrd="0" presId="urn:microsoft.com/office/officeart/2005/8/layout/hList1"/>
    <dgm:cxn modelId="{B6B1D4A4-2B2E-4768-96A7-670779CB731C}" type="presParOf" srcId="{1E4AE3AE-2973-4ADB-AF38-813CB3CEF8A4}" destId="{5E1DD683-7F20-4BA8-A488-31B7920921CE}" srcOrd="0" destOrd="0" presId="urn:microsoft.com/office/officeart/2005/8/layout/hList1"/>
    <dgm:cxn modelId="{C6F6323E-D63E-4C7F-8C3A-2B6E600EFED8}" type="presParOf" srcId="{1E4AE3AE-2973-4ADB-AF38-813CB3CEF8A4}" destId="{D54A2C32-5E4E-4F57-A944-6908522F223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471227-3D90-4C52-B178-759B95BC592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92CBEFC9-F040-4A8D-B19A-6C8127B4EF6D}">
      <dgm:prSet/>
      <dgm:spPr/>
      <dgm:t>
        <a:bodyPr/>
        <a:lstStyle/>
        <a:p>
          <a:pPr rtl="0"/>
          <a:r>
            <a:rPr lang="en-GB"/>
            <a:t>Climate Change</a:t>
          </a:r>
        </a:p>
      </dgm:t>
    </dgm:pt>
    <dgm:pt modelId="{629B74E7-E2AB-46BC-BC23-7A2A8560AAD0}" type="parTrans" cxnId="{1832953D-A7FC-44AF-A20A-1255A2B1900D}">
      <dgm:prSet/>
      <dgm:spPr/>
      <dgm:t>
        <a:bodyPr/>
        <a:lstStyle/>
        <a:p>
          <a:endParaRPr lang="en-GB"/>
        </a:p>
      </dgm:t>
    </dgm:pt>
    <dgm:pt modelId="{2D3CB6A3-DA62-4607-AA3E-D98FA3F3C190}" type="sibTrans" cxnId="{1832953D-A7FC-44AF-A20A-1255A2B1900D}">
      <dgm:prSet/>
      <dgm:spPr/>
      <dgm:t>
        <a:bodyPr/>
        <a:lstStyle/>
        <a:p>
          <a:endParaRPr lang="en-GB"/>
        </a:p>
      </dgm:t>
    </dgm:pt>
    <dgm:pt modelId="{4A74AFA1-6B72-402D-AD53-FA82B44A86FB}">
      <dgm:prSet/>
      <dgm:spPr/>
      <dgm:t>
        <a:bodyPr/>
        <a:lstStyle/>
        <a:p>
          <a:pPr rtl="0"/>
          <a:r>
            <a:rPr lang="en-GB" dirty="0"/>
            <a:t>Impact Analysis performed on Climate Change</a:t>
          </a:r>
        </a:p>
      </dgm:t>
    </dgm:pt>
    <dgm:pt modelId="{D5E68868-9F58-4175-9787-FC665BA6A22B}" type="parTrans" cxnId="{12A08D13-F745-460B-9FBE-7924E169662F}">
      <dgm:prSet/>
      <dgm:spPr/>
      <dgm:t>
        <a:bodyPr/>
        <a:lstStyle/>
        <a:p>
          <a:endParaRPr lang="en-GB"/>
        </a:p>
      </dgm:t>
    </dgm:pt>
    <dgm:pt modelId="{FC0BE207-2308-4B66-B6AB-93B61433C694}" type="sibTrans" cxnId="{12A08D13-F745-460B-9FBE-7924E169662F}">
      <dgm:prSet/>
      <dgm:spPr/>
      <dgm:t>
        <a:bodyPr/>
        <a:lstStyle/>
        <a:p>
          <a:endParaRPr lang="en-GB"/>
        </a:p>
      </dgm:t>
    </dgm:pt>
    <dgm:pt modelId="{5A3571BB-19CC-435D-B5E7-677D8834A270}">
      <dgm:prSet/>
      <dgm:spPr/>
      <dgm:t>
        <a:bodyPr/>
        <a:lstStyle/>
        <a:p>
          <a:pPr rtl="0"/>
          <a:r>
            <a:rPr lang="en-GB"/>
            <a:t>Socioeconomic Perspective and Insights for Policymakers</a:t>
          </a:r>
        </a:p>
      </dgm:t>
    </dgm:pt>
    <dgm:pt modelId="{253293F7-C04C-4B7D-9FAC-EAF309D362F9}" type="parTrans" cxnId="{ED5D5F1A-4349-4101-A156-3316EC48D615}">
      <dgm:prSet/>
      <dgm:spPr/>
      <dgm:t>
        <a:bodyPr/>
        <a:lstStyle/>
        <a:p>
          <a:endParaRPr lang="en-GB"/>
        </a:p>
      </dgm:t>
    </dgm:pt>
    <dgm:pt modelId="{3FBE963D-66C8-4CAA-9A41-1CD6B62EAF03}" type="sibTrans" cxnId="{ED5D5F1A-4349-4101-A156-3316EC48D615}">
      <dgm:prSet/>
      <dgm:spPr/>
      <dgm:t>
        <a:bodyPr/>
        <a:lstStyle/>
        <a:p>
          <a:endParaRPr lang="en-GB"/>
        </a:p>
      </dgm:t>
    </dgm:pt>
    <dgm:pt modelId="{D8331B9D-5B0C-4C92-9E11-17EF6F14D650}">
      <dgm:prSet/>
      <dgm:spPr/>
      <dgm:t>
        <a:bodyPr/>
        <a:lstStyle/>
        <a:p>
          <a:pPr rtl="0"/>
          <a:r>
            <a:rPr lang="en-GB" dirty="0"/>
            <a:t>Assessing effects of Sensitisation Campaigns concerning Climate Change</a:t>
          </a:r>
        </a:p>
      </dgm:t>
    </dgm:pt>
    <dgm:pt modelId="{2A2A6CE8-AF0B-49EF-AA9A-DEC161BEB85C}" type="parTrans" cxnId="{6981FF0B-BE41-40FA-ACB0-45666DE8D160}">
      <dgm:prSet/>
      <dgm:spPr/>
      <dgm:t>
        <a:bodyPr/>
        <a:lstStyle/>
        <a:p>
          <a:endParaRPr lang="en-GB"/>
        </a:p>
      </dgm:t>
    </dgm:pt>
    <dgm:pt modelId="{9A0BE0C7-43AA-44E4-807C-40CF0325B079}" type="sibTrans" cxnId="{6981FF0B-BE41-40FA-ACB0-45666DE8D160}">
      <dgm:prSet/>
      <dgm:spPr/>
      <dgm:t>
        <a:bodyPr/>
        <a:lstStyle/>
        <a:p>
          <a:endParaRPr lang="en-GB"/>
        </a:p>
      </dgm:t>
    </dgm:pt>
    <dgm:pt modelId="{50034874-DDBB-473B-8228-A4ED675C12D2}">
      <dgm:prSet/>
      <dgm:spPr/>
      <dgm:t>
        <a:bodyPr/>
        <a:lstStyle/>
        <a:p>
          <a:pPr rtl="0"/>
          <a:r>
            <a:rPr lang="en-GB" dirty="0"/>
            <a:t>Green Economy Scoping studies  and implementation of Green Campus</a:t>
          </a:r>
        </a:p>
      </dgm:t>
    </dgm:pt>
    <dgm:pt modelId="{4C07C5BC-749E-4473-814A-6555C501C019}" type="parTrans" cxnId="{1E902681-CAE1-404B-A7B2-5EA803D99D16}">
      <dgm:prSet/>
      <dgm:spPr/>
      <dgm:t>
        <a:bodyPr/>
        <a:lstStyle/>
        <a:p>
          <a:endParaRPr lang="en-GB"/>
        </a:p>
      </dgm:t>
    </dgm:pt>
    <dgm:pt modelId="{655EA4F9-DF90-44A4-A7C7-0B047391CD9E}" type="sibTrans" cxnId="{1E902681-CAE1-404B-A7B2-5EA803D99D16}">
      <dgm:prSet/>
      <dgm:spPr/>
      <dgm:t>
        <a:bodyPr/>
        <a:lstStyle/>
        <a:p>
          <a:endParaRPr lang="en-GB"/>
        </a:p>
      </dgm:t>
    </dgm:pt>
    <dgm:pt modelId="{33AD212E-7166-46C2-82AD-EA3FEBFD2969}">
      <dgm:prSet/>
      <dgm:spPr/>
      <dgm:t>
        <a:bodyPr/>
        <a:lstStyle/>
        <a:p>
          <a:pPr rtl="0"/>
          <a:r>
            <a:rPr lang="en-GB" dirty="0"/>
            <a:t>Medicine</a:t>
          </a:r>
        </a:p>
      </dgm:t>
    </dgm:pt>
    <dgm:pt modelId="{58D24B09-483C-47C7-96E3-44DDF2533DB0}" type="parTrans" cxnId="{DC742246-2AB5-4BEF-AEDA-F1C420BF71D2}">
      <dgm:prSet/>
      <dgm:spPr/>
      <dgm:t>
        <a:bodyPr/>
        <a:lstStyle/>
        <a:p>
          <a:endParaRPr lang="en-GB"/>
        </a:p>
      </dgm:t>
    </dgm:pt>
    <dgm:pt modelId="{5122AF7F-B4BA-4948-96C6-FB75C928085E}" type="sibTrans" cxnId="{DC742246-2AB5-4BEF-AEDA-F1C420BF71D2}">
      <dgm:prSet/>
      <dgm:spPr/>
      <dgm:t>
        <a:bodyPr/>
        <a:lstStyle/>
        <a:p>
          <a:endParaRPr lang="en-GB"/>
        </a:p>
      </dgm:t>
    </dgm:pt>
    <dgm:pt modelId="{6F097DCB-8734-4A8F-AC76-0FE18883EF8C}">
      <dgm:prSet/>
      <dgm:spPr/>
      <dgm:t>
        <a:bodyPr/>
        <a:lstStyle/>
        <a:p>
          <a:pPr rtl="0"/>
          <a:r>
            <a:rPr lang="en-GB" dirty="0"/>
            <a:t>Effective data access models developed for immediate implementation</a:t>
          </a:r>
        </a:p>
      </dgm:t>
    </dgm:pt>
    <dgm:pt modelId="{881274CF-3A6B-4AD8-B06F-E01C57B908F5}" type="parTrans" cxnId="{7DBFACA5-0E6F-4888-8A1D-73BC538E8D8E}">
      <dgm:prSet/>
      <dgm:spPr/>
      <dgm:t>
        <a:bodyPr/>
        <a:lstStyle/>
        <a:p>
          <a:endParaRPr lang="en-GB"/>
        </a:p>
      </dgm:t>
    </dgm:pt>
    <dgm:pt modelId="{2BBEC958-7E20-464C-85CE-BE75FEA9B0C8}" type="sibTrans" cxnId="{7DBFACA5-0E6F-4888-8A1D-73BC538E8D8E}">
      <dgm:prSet/>
      <dgm:spPr/>
      <dgm:t>
        <a:bodyPr/>
        <a:lstStyle/>
        <a:p>
          <a:endParaRPr lang="en-GB"/>
        </a:p>
      </dgm:t>
    </dgm:pt>
    <dgm:pt modelId="{ADC42BF4-8B78-4AA5-B282-F20AD959B265}">
      <dgm:prSet/>
      <dgm:spPr/>
      <dgm:t>
        <a:bodyPr/>
        <a:lstStyle/>
        <a:p>
          <a:pPr rtl="0"/>
          <a:r>
            <a:rPr lang="en-GB" dirty="0"/>
            <a:t>Education strategies on medicines</a:t>
          </a:r>
        </a:p>
      </dgm:t>
    </dgm:pt>
    <dgm:pt modelId="{68A505C9-6A59-42A3-88AD-394DEAB8B312}" type="parTrans" cxnId="{E5B75703-AB85-4E08-852D-E86442D61BF7}">
      <dgm:prSet/>
      <dgm:spPr/>
      <dgm:t>
        <a:bodyPr/>
        <a:lstStyle/>
        <a:p>
          <a:endParaRPr lang="en-GB"/>
        </a:p>
      </dgm:t>
    </dgm:pt>
    <dgm:pt modelId="{A5C7E19E-6BF6-4EDA-8E28-854A90F3816C}" type="sibTrans" cxnId="{E5B75703-AB85-4E08-852D-E86442D61BF7}">
      <dgm:prSet/>
      <dgm:spPr/>
      <dgm:t>
        <a:bodyPr/>
        <a:lstStyle/>
        <a:p>
          <a:endParaRPr lang="en-GB"/>
        </a:p>
      </dgm:t>
    </dgm:pt>
    <dgm:pt modelId="{A7495393-9A3B-4BE8-890A-23C890D1674A}">
      <dgm:prSet/>
      <dgm:spPr/>
      <dgm:t>
        <a:bodyPr/>
        <a:lstStyle/>
        <a:p>
          <a:pPr rtl="0"/>
          <a:r>
            <a:rPr lang="en-US"/>
            <a:t>Provision of Continuous Medical Education (CME) through the Medical Update Group</a:t>
          </a:r>
          <a:endParaRPr lang="en-GB"/>
        </a:p>
      </dgm:t>
    </dgm:pt>
    <dgm:pt modelId="{10729052-A664-4AD0-B85B-1B58FAB162D6}" type="parTrans" cxnId="{963FAE79-82AD-4FFE-BC03-73F55DE66151}">
      <dgm:prSet/>
      <dgm:spPr/>
      <dgm:t>
        <a:bodyPr/>
        <a:lstStyle/>
        <a:p>
          <a:endParaRPr lang="en-GB"/>
        </a:p>
      </dgm:t>
    </dgm:pt>
    <dgm:pt modelId="{8F963D15-8DB8-4EC3-8906-B6D94F47687E}" type="sibTrans" cxnId="{963FAE79-82AD-4FFE-BC03-73F55DE66151}">
      <dgm:prSet/>
      <dgm:spPr/>
      <dgm:t>
        <a:bodyPr/>
        <a:lstStyle/>
        <a:p>
          <a:endParaRPr lang="en-GB"/>
        </a:p>
      </dgm:t>
    </dgm:pt>
    <dgm:pt modelId="{CD41AB96-69AA-4172-9A4C-540D1C2FD1DD}">
      <dgm:prSet/>
      <dgm:spPr/>
      <dgm:t>
        <a:bodyPr/>
        <a:lstStyle/>
        <a:p>
          <a:pPr rtl="0"/>
          <a:r>
            <a:rPr lang="en-GB" dirty="0"/>
            <a:t>Investigations into the use of Traditional and Alternative medicines in the Local context for Consumer</a:t>
          </a:r>
        </a:p>
      </dgm:t>
    </dgm:pt>
    <dgm:pt modelId="{90699EC3-4684-4BC3-98F9-F53DFAC43C77}" type="parTrans" cxnId="{012427E7-D2AA-425E-914E-B57D5168CC3D}">
      <dgm:prSet/>
      <dgm:spPr/>
      <dgm:t>
        <a:bodyPr/>
        <a:lstStyle/>
        <a:p>
          <a:endParaRPr lang="en-GB"/>
        </a:p>
      </dgm:t>
    </dgm:pt>
    <dgm:pt modelId="{E4CFA512-9AE1-4C3D-AFD2-2837D735EA8F}" type="sibTrans" cxnId="{012427E7-D2AA-425E-914E-B57D5168CC3D}">
      <dgm:prSet/>
      <dgm:spPr/>
      <dgm:t>
        <a:bodyPr/>
        <a:lstStyle/>
        <a:p>
          <a:endParaRPr lang="en-GB"/>
        </a:p>
      </dgm:t>
    </dgm:pt>
    <dgm:pt modelId="{B187F4B2-9393-4BC7-A80A-098DCA9A1FCB}">
      <dgm:prSet/>
      <dgm:spPr/>
      <dgm:t>
        <a:bodyPr/>
        <a:lstStyle/>
        <a:p>
          <a:pPr rtl="0"/>
          <a:r>
            <a:rPr lang="en-GB"/>
            <a:t>Trade</a:t>
          </a:r>
        </a:p>
      </dgm:t>
    </dgm:pt>
    <dgm:pt modelId="{CA306B6C-9610-4324-BA13-6DB718138371}" type="parTrans" cxnId="{D7197E2D-629D-4009-9543-37CEFA34413B}">
      <dgm:prSet/>
      <dgm:spPr/>
      <dgm:t>
        <a:bodyPr/>
        <a:lstStyle/>
        <a:p>
          <a:endParaRPr lang="en-GB"/>
        </a:p>
      </dgm:t>
    </dgm:pt>
    <dgm:pt modelId="{9171934C-8A33-4B74-B495-2F2E8667C221}" type="sibTrans" cxnId="{D7197E2D-629D-4009-9543-37CEFA34413B}">
      <dgm:prSet/>
      <dgm:spPr/>
      <dgm:t>
        <a:bodyPr/>
        <a:lstStyle/>
        <a:p>
          <a:endParaRPr lang="en-GB"/>
        </a:p>
      </dgm:t>
    </dgm:pt>
    <dgm:pt modelId="{58BB0369-8386-4B1F-883A-380EBE6D8CFE}">
      <dgm:prSet/>
      <dgm:spPr/>
      <dgm:t>
        <a:bodyPr/>
        <a:lstStyle/>
        <a:p>
          <a:pPr rtl="0"/>
          <a:r>
            <a:rPr lang="en-GB" dirty="0"/>
            <a:t>Analysis of Resource Efficiency in Mauritian Textile Sector for Sustainability Challenges</a:t>
          </a:r>
        </a:p>
      </dgm:t>
    </dgm:pt>
    <dgm:pt modelId="{B42C01B5-F71E-4512-B26D-59969CB41CB1}" type="parTrans" cxnId="{97E4EA34-6A01-4B8D-99C7-D34E41F8EF8F}">
      <dgm:prSet/>
      <dgm:spPr/>
      <dgm:t>
        <a:bodyPr/>
        <a:lstStyle/>
        <a:p>
          <a:endParaRPr lang="en-GB"/>
        </a:p>
      </dgm:t>
    </dgm:pt>
    <dgm:pt modelId="{C0959FD7-E60D-45E2-AE9F-BB372098921E}" type="sibTrans" cxnId="{97E4EA34-6A01-4B8D-99C7-D34E41F8EF8F}">
      <dgm:prSet/>
      <dgm:spPr/>
      <dgm:t>
        <a:bodyPr/>
        <a:lstStyle/>
        <a:p>
          <a:endParaRPr lang="en-GB"/>
        </a:p>
      </dgm:t>
    </dgm:pt>
    <dgm:pt modelId="{9F8B448F-25EF-4DD3-A0DA-F580F5631C29}">
      <dgm:prSet/>
      <dgm:spPr/>
      <dgm:t>
        <a:bodyPr/>
        <a:lstStyle/>
        <a:p>
          <a:pPr rtl="0"/>
          <a:r>
            <a:rPr lang="en-GB" dirty="0"/>
            <a:t>Insight of Debt Repayment Capacities of Developing Countries,</a:t>
          </a:r>
        </a:p>
      </dgm:t>
    </dgm:pt>
    <dgm:pt modelId="{FF88A9CB-5C46-4A89-8EDB-F41825BBAE19}" type="parTrans" cxnId="{AA91471C-0AE9-40E0-901B-1B7C91C2E049}">
      <dgm:prSet/>
      <dgm:spPr/>
      <dgm:t>
        <a:bodyPr/>
        <a:lstStyle/>
        <a:p>
          <a:endParaRPr lang="en-GB"/>
        </a:p>
      </dgm:t>
    </dgm:pt>
    <dgm:pt modelId="{53962014-B13E-4CB4-AED1-A6B848A49EF1}" type="sibTrans" cxnId="{AA91471C-0AE9-40E0-901B-1B7C91C2E049}">
      <dgm:prSet/>
      <dgm:spPr/>
      <dgm:t>
        <a:bodyPr/>
        <a:lstStyle/>
        <a:p>
          <a:endParaRPr lang="en-GB"/>
        </a:p>
      </dgm:t>
    </dgm:pt>
    <dgm:pt modelId="{A7BEA15D-7956-4D6A-A492-F0201F1B19EF}">
      <dgm:prSet/>
      <dgm:spPr/>
      <dgm:t>
        <a:bodyPr/>
        <a:lstStyle/>
        <a:p>
          <a:pPr rtl="0"/>
          <a:r>
            <a:rPr lang="en-US"/>
            <a:t>Export Diversification And Economic Growth; The Case Of SADC</a:t>
          </a:r>
          <a:endParaRPr lang="en-GB"/>
        </a:p>
      </dgm:t>
    </dgm:pt>
    <dgm:pt modelId="{49C92A84-A3EF-4150-81B9-8DB79E1C251C}" type="parTrans" cxnId="{FA0260BA-DA22-4B7B-9036-A061A656CFE6}">
      <dgm:prSet/>
      <dgm:spPr/>
      <dgm:t>
        <a:bodyPr/>
        <a:lstStyle/>
        <a:p>
          <a:endParaRPr lang="en-GB"/>
        </a:p>
      </dgm:t>
    </dgm:pt>
    <dgm:pt modelId="{9072F7E7-81DC-41ED-A991-AA2969C57BEF}" type="sibTrans" cxnId="{FA0260BA-DA22-4B7B-9036-A061A656CFE6}">
      <dgm:prSet/>
      <dgm:spPr/>
      <dgm:t>
        <a:bodyPr/>
        <a:lstStyle/>
        <a:p>
          <a:endParaRPr lang="en-GB"/>
        </a:p>
      </dgm:t>
    </dgm:pt>
    <dgm:pt modelId="{5C7B2F0B-2C7E-4D69-9506-779C5B989EA3}">
      <dgm:prSet/>
      <dgm:spPr/>
      <dgm:t>
        <a:bodyPr/>
        <a:lstStyle/>
        <a:p>
          <a:pPr rtl="0"/>
          <a:r>
            <a:rPr lang="en-US"/>
            <a:t>Trade and Environmental Impact Studies-Case Specific Analysis</a:t>
          </a:r>
          <a:r>
            <a:rPr lang="en-GB"/>
            <a:t> </a:t>
          </a:r>
        </a:p>
      </dgm:t>
    </dgm:pt>
    <dgm:pt modelId="{1690D31C-BA86-40EF-BC80-A7C643C9546C}" type="parTrans" cxnId="{1A592CF5-502D-4901-8DA4-0F35971C2A53}">
      <dgm:prSet/>
      <dgm:spPr/>
      <dgm:t>
        <a:bodyPr/>
        <a:lstStyle/>
        <a:p>
          <a:endParaRPr lang="en-GB"/>
        </a:p>
      </dgm:t>
    </dgm:pt>
    <dgm:pt modelId="{E522B5A6-62A9-4286-81E1-154AAB332637}" type="sibTrans" cxnId="{1A592CF5-502D-4901-8DA4-0F35971C2A53}">
      <dgm:prSet/>
      <dgm:spPr/>
      <dgm:t>
        <a:bodyPr/>
        <a:lstStyle/>
        <a:p>
          <a:endParaRPr lang="en-GB"/>
        </a:p>
      </dgm:t>
    </dgm:pt>
    <dgm:pt modelId="{43463BB4-D765-426D-AC99-1EDD6C70F8BA}" type="pres">
      <dgm:prSet presAssocID="{41471227-3D90-4C52-B178-759B95BC5929}" presName="linear" presStyleCnt="0">
        <dgm:presLayoutVars>
          <dgm:dir/>
          <dgm:animLvl val="lvl"/>
          <dgm:resizeHandles val="exact"/>
        </dgm:presLayoutVars>
      </dgm:prSet>
      <dgm:spPr/>
    </dgm:pt>
    <dgm:pt modelId="{525C68C4-D066-4CEA-AE36-297842D2439A}" type="pres">
      <dgm:prSet presAssocID="{92CBEFC9-F040-4A8D-B19A-6C8127B4EF6D}" presName="parentLin" presStyleCnt="0"/>
      <dgm:spPr/>
    </dgm:pt>
    <dgm:pt modelId="{2DE89C4B-AE9B-4DB9-B8FD-873ACACB2880}" type="pres">
      <dgm:prSet presAssocID="{92CBEFC9-F040-4A8D-B19A-6C8127B4EF6D}" presName="parentLeftMargin" presStyleLbl="node1" presStyleIdx="0" presStyleCnt="3"/>
      <dgm:spPr/>
    </dgm:pt>
    <dgm:pt modelId="{AD323A50-085D-4BF4-A9CB-1A4DDE03BC47}" type="pres">
      <dgm:prSet presAssocID="{92CBEFC9-F040-4A8D-B19A-6C8127B4EF6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A8AC47E-04F6-4271-80EC-9603D19D7A56}" type="pres">
      <dgm:prSet presAssocID="{92CBEFC9-F040-4A8D-B19A-6C8127B4EF6D}" presName="negativeSpace" presStyleCnt="0"/>
      <dgm:spPr/>
    </dgm:pt>
    <dgm:pt modelId="{6696F426-DD80-4AB5-9E72-D01AE38E8B19}" type="pres">
      <dgm:prSet presAssocID="{92CBEFC9-F040-4A8D-B19A-6C8127B4EF6D}" presName="childText" presStyleLbl="conFgAcc1" presStyleIdx="0" presStyleCnt="3">
        <dgm:presLayoutVars>
          <dgm:bulletEnabled val="1"/>
        </dgm:presLayoutVars>
      </dgm:prSet>
      <dgm:spPr/>
    </dgm:pt>
    <dgm:pt modelId="{2D02C6B1-5BE1-4E05-A555-E030322DE45C}" type="pres">
      <dgm:prSet presAssocID="{2D3CB6A3-DA62-4607-AA3E-D98FA3F3C190}" presName="spaceBetweenRectangles" presStyleCnt="0"/>
      <dgm:spPr/>
    </dgm:pt>
    <dgm:pt modelId="{0FFDF15D-1CEA-42FC-9733-AAFD107CA3B1}" type="pres">
      <dgm:prSet presAssocID="{33AD212E-7166-46C2-82AD-EA3FEBFD2969}" presName="parentLin" presStyleCnt="0"/>
      <dgm:spPr/>
    </dgm:pt>
    <dgm:pt modelId="{182D9CAB-81E7-4F33-A46C-CA8D42BC0442}" type="pres">
      <dgm:prSet presAssocID="{33AD212E-7166-46C2-82AD-EA3FEBFD2969}" presName="parentLeftMargin" presStyleLbl="node1" presStyleIdx="0" presStyleCnt="3"/>
      <dgm:spPr/>
    </dgm:pt>
    <dgm:pt modelId="{DF2C3B29-0D85-4141-AF1D-3683DAB30503}" type="pres">
      <dgm:prSet presAssocID="{33AD212E-7166-46C2-82AD-EA3FEBFD296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27D1CBB-26A8-4CCA-BA3A-A760E4BFCCCD}" type="pres">
      <dgm:prSet presAssocID="{33AD212E-7166-46C2-82AD-EA3FEBFD2969}" presName="negativeSpace" presStyleCnt="0"/>
      <dgm:spPr/>
    </dgm:pt>
    <dgm:pt modelId="{29B98776-69EF-4CF0-AD7E-5F4D39337FB6}" type="pres">
      <dgm:prSet presAssocID="{33AD212E-7166-46C2-82AD-EA3FEBFD2969}" presName="childText" presStyleLbl="conFgAcc1" presStyleIdx="1" presStyleCnt="3">
        <dgm:presLayoutVars>
          <dgm:bulletEnabled val="1"/>
        </dgm:presLayoutVars>
      </dgm:prSet>
      <dgm:spPr/>
    </dgm:pt>
    <dgm:pt modelId="{F1DEF43E-4BBF-41AF-BA9F-26F87846703F}" type="pres">
      <dgm:prSet presAssocID="{5122AF7F-B4BA-4948-96C6-FB75C928085E}" presName="spaceBetweenRectangles" presStyleCnt="0"/>
      <dgm:spPr/>
    </dgm:pt>
    <dgm:pt modelId="{0BC61F47-F3EF-431B-983D-D8B7A32F93F6}" type="pres">
      <dgm:prSet presAssocID="{B187F4B2-9393-4BC7-A80A-098DCA9A1FCB}" presName="parentLin" presStyleCnt="0"/>
      <dgm:spPr/>
    </dgm:pt>
    <dgm:pt modelId="{25B2386B-66D5-4E28-819E-A7235B1091F5}" type="pres">
      <dgm:prSet presAssocID="{B187F4B2-9393-4BC7-A80A-098DCA9A1FCB}" presName="parentLeftMargin" presStyleLbl="node1" presStyleIdx="1" presStyleCnt="3"/>
      <dgm:spPr/>
    </dgm:pt>
    <dgm:pt modelId="{A5279798-C797-40AA-9E1C-50E96231CE6C}" type="pres">
      <dgm:prSet presAssocID="{B187F4B2-9393-4BC7-A80A-098DCA9A1FC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1B943DA-A781-4999-BF7C-27E3ACE1ED75}" type="pres">
      <dgm:prSet presAssocID="{B187F4B2-9393-4BC7-A80A-098DCA9A1FCB}" presName="negativeSpace" presStyleCnt="0"/>
      <dgm:spPr/>
    </dgm:pt>
    <dgm:pt modelId="{DED3E81C-AA04-435C-ABE4-7659B6CC6A14}" type="pres">
      <dgm:prSet presAssocID="{B187F4B2-9393-4BC7-A80A-098DCA9A1FC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A0260BA-DA22-4B7B-9036-A061A656CFE6}" srcId="{B187F4B2-9393-4BC7-A80A-098DCA9A1FCB}" destId="{A7BEA15D-7956-4D6A-A492-F0201F1B19EF}" srcOrd="2" destOrd="0" parTransId="{49C92A84-A3EF-4150-81B9-8DB79E1C251C}" sibTransId="{9072F7E7-81DC-41ED-A991-AA2969C57BEF}"/>
    <dgm:cxn modelId="{1A592CF5-502D-4901-8DA4-0F35971C2A53}" srcId="{B187F4B2-9393-4BC7-A80A-098DCA9A1FCB}" destId="{5C7B2F0B-2C7E-4D69-9506-779C5B989EA3}" srcOrd="3" destOrd="0" parTransId="{1690D31C-BA86-40EF-BC80-A7C643C9546C}" sibTransId="{E522B5A6-62A9-4286-81E1-154AAB332637}"/>
    <dgm:cxn modelId="{FDF5A78A-460D-4080-B1C3-F4989AE292A3}" type="presOf" srcId="{92CBEFC9-F040-4A8D-B19A-6C8127B4EF6D}" destId="{AD323A50-085D-4BF4-A9CB-1A4DDE03BC47}" srcOrd="1" destOrd="0" presId="urn:microsoft.com/office/officeart/2005/8/layout/list1"/>
    <dgm:cxn modelId="{3F7CCEBC-34A5-4129-9493-485227914706}" type="presOf" srcId="{5A3571BB-19CC-435D-B5E7-677D8834A270}" destId="{6696F426-DD80-4AB5-9E72-D01AE38E8B19}" srcOrd="0" destOrd="1" presId="urn:microsoft.com/office/officeart/2005/8/layout/list1"/>
    <dgm:cxn modelId="{0203EE0F-9E61-4B29-B44D-1B10F7EA560E}" type="presOf" srcId="{9F8B448F-25EF-4DD3-A0DA-F580F5631C29}" destId="{DED3E81C-AA04-435C-ABE4-7659B6CC6A14}" srcOrd="0" destOrd="1" presId="urn:microsoft.com/office/officeart/2005/8/layout/list1"/>
    <dgm:cxn modelId="{12A08D13-F745-460B-9FBE-7924E169662F}" srcId="{92CBEFC9-F040-4A8D-B19A-6C8127B4EF6D}" destId="{4A74AFA1-6B72-402D-AD53-FA82B44A86FB}" srcOrd="0" destOrd="0" parTransId="{D5E68868-9F58-4175-9787-FC665BA6A22B}" sibTransId="{FC0BE207-2308-4B66-B6AB-93B61433C694}"/>
    <dgm:cxn modelId="{DC742246-2AB5-4BEF-AEDA-F1C420BF71D2}" srcId="{41471227-3D90-4C52-B178-759B95BC5929}" destId="{33AD212E-7166-46C2-82AD-EA3FEBFD2969}" srcOrd="1" destOrd="0" parTransId="{58D24B09-483C-47C7-96E3-44DDF2533DB0}" sibTransId="{5122AF7F-B4BA-4948-96C6-FB75C928085E}"/>
    <dgm:cxn modelId="{92AC7656-1CFB-47D3-B8AA-6E8FEDEA47F7}" type="presOf" srcId="{ADC42BF4-8B78-4AA5-B282-F20AD959B265}" destId="{29B98776-69EF-4CF0-AD7E-5F4D39337FB6}" srcOrd="0" destOrd="1" presId="urn:microsoft.com/office/officeart/2005/8/layout/list1"/>
    <dgm:cxn modelId="{012427E7-D2AA-425E-914E-B57D5168CC3D}" srcId="{33AD212E-7166-46C2-82AD-EA3FEBFD2969}" destId="{CD41AB96-69AA-4172-9A4C-540D1C2FD1DD}" srcOrd="3" destOrd="0" parTransId="{90699EC3-4684-4BC3-98F9-F53DFAC43C77}" sibTransId="{E4CFA512-9AE1-4C3D-AFD2-2837D735EA8F}"/>
    <dgm:cxn modelId="{EADD352D-F44C-4609-A8B5-F814381CB08B}" type="presOf" srcId="{41471227-3D90-4C52-B178-759B95BC5929}" destId="{43463BB4-D765-426D-AC99-1EDD6C70F8BA}" srcOrd="0" destOrd="0" presId="urn:microsoft.com/office/officeart/2005/8/layout/list1"/>
    <dgm:cxn modelId="{963FAE79-82AD-4FFE-BC03-73F55DE66151}" srcId="{33AD212E-7166-46C2-82AD-EA3FEBFD2969}" destId="{A7495393-9A3B-4BE8-890A-23C890D1674A}" srcOrd="2" destOrd="0" parTransId="{10729052-A664-4AD0-B85B-1B58FAB162D6}" sibTransId="{8F963D15-8DB8-4EC3-8906-B6D94F47687E}"/>
    <dgm:cxn modelId="{AA91471C-0AE9-40E0-901B-1B7C91C2E049}" srcId="{B187F4B2-9393-4BC7-A80A-098DCA9A1FCB}" destId="{9F8B448F-25EF-4DD3-A0DA-F580F5631C29}" srcOrd="1" destOrd="0" parTransId="{FF88A9CB-5C46-4A89-8EDB-F41825BBAE19}" sibTransId="{53962014-B13E-4CB4-AED1-A6B848A49EF1}"/>
    <dgm:cxn modelId="{1E902681-CAE1-404B-A7B2-5EA803D99D16}" srcId="{92CBEFC9-F040-4A8D-B19A-6C8127B4EF6D}" destId="{50034874-DDBB-473B-8228-A4ED675C12D2}" srcOrd="3" destOrd="0" parTransId="{4C07C5BC-749E-4473-814A-6555C501C019}" sibTransId="{655EA4F9-DF90-44A4-A7C7-0B047391CD9E}"/>
    <dgm:cxn modelId="{97E4EA34-6A01-4B8D-99C7-D34E41F8EF8F}" srcId="{B187F4B2-9393-4BC7-A80A-098DCA9A1FCB}" destId="{58BB0369-8386-4B1F-883A-380EBE6D8CFE}" srcOrd="0" destOrd="0" parTransId="{B42C01B5-F71E-4512-B26D-59969CB41CB1}" sibTransId="{C0959FD7-E60D-45E2-AE9F-BB372098921E}"/>
    <dgm:cxn modelId="{5B890486-0D38-4F11-B776-CA2BBE2BA839}" type="presOf" srcId="{33AD212E-7166-46C2-82AD-EA3FEBFD2969}" destId="{DF2C3B29-0D85-4141-AF1D-3683DAB30503}" srcOrd="1" destOrd="0" presId="urn:microsoft.com/office/officeart/2005/8/layout/list1"/>
    <dgm:cxn modelId="{ED5D5F1A-4349-4101-A156-3316EC48D615}" srcId="{92CBEFC9-F040-4A8D-B19A-6C8127B4EF6D}" destId="{5A3571BB-19CC-435D-B5E7-677D8834A270}" srcOrd="1" destOrd="0" parTransId="{253293F7-C04C-4B7D-9FAC-EAF309D362F9}" sibTransId="{3FBE963D-66C8-4CAA-9A41-1CD6B62EAF03}"/>
    <dgm:cxn modelId="{30E2DA30-1BA4-4448-ADEF-47957ACFA579}" type="presOf" srcId="{4A74AFA1-6B72-402D-AD53-FA82B44A86FB}" destId="{6696F426-DD80-4AB5-9E72-D01AE38E8B19}" srcOrd="0" destOrd="0" presId="urn:microsoft.com/office/officeart/2005/8/layout/list1"/>
    <dgm:cxn modelId="{F33F9811-8BB8-42A1-ACCA-3485B1AB40B1}" type="presOf" srcId="{A7495393-9A3B-4BE8-890A-23C890D1674A}" destId="{29B98776-69EF-4CF0-AD7E-5F4D39337FB6}" srcOrd="0" destOrd="2" presId="urn:microsoft.com/office/officeart/2005/8/layout/list1"/>
    <dgm:cxn modelId="{18DA9AA9-4601-4F78-B6E6-FC86E66DB960}" type="presOf" srcId="{50034874-DDBB-473B-8228-A4ED675C12D2}" destId="{6696F426-DD80-4AB5-9E72-D01AE38E8B19}" srcOrd="0" destOrd="3" presId="urn:microsoft.com/office/officeart/2005/8/layout/list1"/>
    <dgm:cxn modelId="{EEAF9713-8266-405F-864A-CB5A8D1C1A54}" type="presOf" srcId="{B187F4B2-9393-4BC7-A80A-098DCA9A1FCB}" destId="{A5279798-C797-40AA-9E1C-50E96231CE6C}" srcOrd="1" destOrd="0" presId="urn:microsoft.com/office/officeart/2005/8/layout/list1"/>
    <dgm:cxn modelId="{E5B75703-AB85-4E08-852D-E86442D61BF7}" srcId="{33AD212E-7166-46C2-82AD-EA3FEBFD2969}" destId="{ADC42BF4-8B78-4AA5-B282-F20AD959B265}" srcOrd="1" destOrd="0" parTransId="{68A505C9-6A59-42A3-88AD-394DEAB8B312}" sibTransId="{A5C7E19E-6BF6-4EDA-8E28-854A90F3816C}"/>
    <dgm:cxn modelId="{C578250B-7ADB-41E0-A172-21F7A955BED1}" type="presOf" srcId="{B187F4B2-9393-4BC7-A80A-098DCA9A1FCB}" destId="{25B2386B-66D5-4E28-819E-A7235B1091F5}" srcOrd="0" destOrd="0" presId="urn:microsoft.com/office/officeart/2005/8/layout/list1"/>
    <dgm:cxn modelId="{E4A6AC51-44D7-4989-8F7E-4B9B3E028A24}" type="presOf" srcId="{6F097DCB-8734-4A8F-AC76-0FE18883EF8C}" destId="{29B98776-69EF-4CF0-AD7E-5F4D39337FB6}" srcOrd="0" destOrd="0" presId="urn:microsoft.com/office/officeart/2005/8/layout/list1"/>
    <dgm:cxn modelId="{6DD4C74F-EB77-4086-B3DD-C4E5E62BA0D8}" type="presOf" srcId="{33AD212E-7166-46C2-82AD-EA3FEBFD2969}" destId="{182D9CAB-81E7-4F33-A46C-CA8D42BC0442}" srcOrd="0" destOrd="0" presId="urn:microsoft.com/office/officeart/2005/8/layout/list1"/>
    <dgm:cxn modelId="{D7197E2D-629D-4009-9543-37CEFA34413B}" srcId="{41471227-3D90-4C52-B178-759B95BC5929}" destId="{B187F4B2-9393-4BC7-A80A-098DCA9A1FCB}" srcOrd="2" destOrd="0" parTransId="{CA306B6C-9610-4324-BA13-6DB718138371}" sibTransId="{9171934C-8A33-4B74-B495-2F2E8667C221}"/>
    <dgm:cxn modelId="{7DBFACA5-0E6F-4888-8A1D-73BC538E8D8E}" srcId="{33AD212E-7166-46C2-82AD-EA3FEBFD2969}" destId="{6F097DCB-8734-4A8F-AC76-0FE18883EF8C}" srcOrd="0" destOrd="0" parTransId="{881274CF-3A6B-4AD8-B06F-E01C57B908F5}" sibTransId="{2BBEC958-7E20-464C-85CE-BE75FEA9B0C8}"/>
    <dgm:cxn modelId="{293A6F2B-2A33-4B5F-A293-FC0D5AEE36F4}" type="presOf" srcId="{92CBEFC9-F040-4A8D-B19A-6C8127B4EF6D}" destId="{2DE89C4B-AE9B-4DB9-B8FD-873ACACB2880}" srcOrd="0" destOrd="0" presId="urn:microsoft.com/office/officeart/2005/8/layout/list1"/>
    <dgm:cxn modelId="{04D2196B-C6CE-4BAD-A59F-0EB3C8A3C8F0}" type="presOf" srcId="{D8331B9D-5B0C-4C92-9E11-17EF6F14D650}" destId="{6696F426-DD80-4AB5-9E72-D01AE38E8B19}" srcOrd="0" destOrd="2" presId="urn:microsoft.com/office/officeart/2005/8/layout/list1"/>
    <dgm:cxn modelId="{DD83D698-D8B5-421B-8596-FD5431A14FD7}" type="presOf" srcId="{5C7B2F0B-2C7E-4D69-9506-779C5B989EA3}" destId="{DED3E81C-AA04-435C-ABE4-7659B6CC6A14}" srcOrd="0" destOrd="3" presId="urn:microsoft.com/office/officeart/2005/8/layout/list1"/>
    <dgm:cxn modelId="{6981FF0B-BE41-40FA-ACB0-45666DE8D160}" srcId="{92CBEFC9-F040-4A8D-B19A-6C8127B4EF6D}" destId="{D8331B9D-5B0C-4C92-9E11-17EF6F14D650}" srcOrd="2" destOrd="0" parTransId="{2A2A6CE8-AF0B-49EF-AA9A-DEC161BEB85C}" sibTransId="{9A0BE0C7-43AA-44E4-807C-40CF0325B079}"/>
    <dgm:cxn modelId="{B1E4C821-205D-4D0A-B205-A0B4F87FD8AA}" type="presOf" srcId="{CD41AB96-69AA-4172-9A4C-540D1C2FD1DD}" destId="{29B98776-69EF-4CF0-AD7E-5F4D39337FB6}" srcOrd="0" destOrd="3" presId="urn:microsoft.com/office/officeart/2005/8/layout/list1"/>
    <dgm:cxn modelId="{1832953D-A7FC-44AF-A20A-1255A2B1900D}" srcId="{41471227-3D90-4C52-B178-759B95BC5929}" destId="{92CBEFC9-F040-4A8D-B19A-6C8127B4EF6D}" srcOrd="0" destOrd="0" parTransId="{629B74E7-E2AB-46BC-BC23-7A2A8560AAD0}" sibTransId="{2D3CB6A3-DA62-4607-AA3E-D98FA3F3C190}"/>
    <dgm:cxn modelId="{6A1F20B5-7755-4BC8-85A2-4AFAF4D50FAE}" type="presOf" srcId="{58BB0369-8386-4B1F-883A-380EBE6D8CFE}" destId="{DED3E81C-AA04-435C-ABE4-7659B6CC6A14}" srcOrd="0" destOrd="0" presId="urn:microsoft.com/office/officeart/2005/8/layout/list1"/>
    <dgm:cxn modelId="{2FEA79AB-D24B-4716-8669-75D9D25B5536}" type="presOf" srcId="{A7BEA15D-7956-4D6A-A492-F0201F1B19EF}" destId="{DED3E81C-AA04-435C-ABE4-7659B6CC6A14}" srcOrd="0" destOrd="2" presId="urn:microsoft.com/office/officeart/2005/8/layout/list1"/>
    <dgm:cxn modelId="{7F371447-5AA1-456C-994D-8DFD9347BC9F}" type="presParOf" srcId="{43463BB4-D765-426D-AC99-1EDD6C70F8BA}" destId="{525C68C4-D066-4CEA-AE36-297842D2439A}" srcOrd="0" destOrd="0" presId="urn:microsoft.com/office/officeart/2005/8/layout/list1"/>
    <dgm:cxn modelId="{AAD6C91A-9946-4066-A0FB-80986242FA55}" type="presParOf" srcId="{525C68C4-D066-4CEA-AE36-297842D2439A}" destId="{2DE89C4B-AE9B-4DB9-B8FD-873ACACB2880}" srcOrd="0" destOrd="0" presId="urn:microsoft.com/office/officeart/2005/8/layout/list1"/>
    <dgm:cxn modelId="{BF71D4B3-6FC6-4122-8E12-01A10C5DEBAC}" type="presParOf" srcId="{525C68C4-D066-4CEA-AE36-297842D2439A}" destId="{AD323A50-085D-4BF4-A9CB-1A4DDE03BC47}" srcOrd="1" destOrd="0" presId="urn:microsoft.com/office/officeart/2005/8/layout/list1"/>
    <dgm:cxn modelId="{87F90759-9C04-4938-922B-FDEFF434EC08}" type="presParOf" srcId="{43463BB4-D765-426D-AC99-1EDD6C70F8BA}" destId="{8A8AC47E-04F6-4271-80EC-9603D19D7A56}" srcOrd="1" destOrd="0" presId="urn:microsoft.com/office/officeart/2005/8/layout/list1"/>
    <dgm:cxn modelId="{941B41BD-AFA8-4146-82BC-CFFEBA01618D}" type="presParOf" srcId="{43463BB4-D765-426D-AC99-1EDD6C70F8BA}" destId="{6696F426-DD80-4AB5-9E72-D01AE38E8B19}" srcOrd="2" destOrd="0" presId="urn:microsoft.com/office/officeart/2005/8/layout/list1"/>
    <dgm:cxn modelId="{24459DC2-84C1-47C2-B18F-5EFC58F7C13E}" type="presParOf" srcId="{43463BB4-D765-426D-AC99-1EDD6C70F8BA}" destId="{2D02C6B1-5BE1-4E05-A555-E030322DE45C}" srcOrd="3" destOrd="0" presId="urn:microsoft.com/office/officeart/2005/8/layout/list1"/>
    <dgm:cxn modelId="{4FBD22C3-5C9B-4DC1-A5A4-A5A14D0D5CA0}" type="presParOf" srcId="{43463BB4-D765-426D-AC99-1EDD6C70F8BA}" destId="{0FFDF15D-1CEA-42FC-9733-AAFD107CA3B1}" srcOrd="4" destOrd="0" presId="urn:microsoft.com/office/officeart/2005/8/layout/list1"/>
    <dgm:cxn modelId="{9DAB3D13-639B-4F54-8786-5FB727DD7DFD}" type="presParOf" srcId="{0FFDF15D-1CEA-42FC-9733-AAFD107CA3B1}" destId="{182D9CAB-81E7-4F33-A46C-CA8D42BC0442}" srcOrd="0" destOrd="0" presId="urn:microsoft.com/office/officeart/2005/8/layout/list1"/>
    <dgm:cxn modelId="{245AF10A-D605-41A4-A949-BB87E7880689}" type="presParOf" srcId="{0FFDF15D-1CEA-42FC-9733-AAFD107CA3B1}" destId="{DF2C3B29-0D85-4141-AF1D-3683DAB30503}" srcOrd="1" destOrd="0" presId="urn:microsoft.com/office/officeart/2005/8/layout/list1"/>
    <dgm:cxn modelId="{DFC08270-D7FA-4F71-B4D3-F6E3605530EC}" type="presParOf" srcId="{43463BB4-D765-426D-AC99-1EDD6C70F8BA}" destId="{927D1CBB-26A8-4CCA-BA3A-A760E4BFCCCD}" srcOrd="5" destOrd="0" presId="urn:microsoft.com/office/officeart/2005/8/layout/list1"/>
    <dgm:cxn modelId="{93ED8B70-F406-42E9-985B-47F8D54B9E84}" type="presParOf" srcId="{43463BB4-D765-426D-AC99-1EDD6C70F8BA}" destId="{29B98776-69EF-4CF0-AD7E-5F4D39337FB6}" srcOrd="6" destOrd="0" presId="urn:microsoft.com/office/officeart/2005/8/layout/list1"/>
    <dgm:cxn modelId="{F41519E8-98CE-4273-A45C-BA5A31A96B42}" type="presParOf" srcId="{43463BB4-D765-426D-AC99-1EDD6C70F8BA}" destId="{F1DEF43E-4BBF-41AF-BA9F-26F87846703F}" srcOrd="7" destOrd="0" presId="urn:microsoft.com/office/officeart/2005/8/layout/list1"/>
    <dgm:cxn modelId="{83338D4F-B7AF-4AFE-861E-D53175F45524}" type="presParOf" srcId="{43463BB4-D765-426D-AC99-1EDD6C70F8BA}" destId="{0BC61F47-F3EF-431B-983D-D8B7A32F93F6}" srcOrd="8" destOrd="0" presId="urn:microsoft.com/office/officeart/2005/8/layout/list1"/>
    <dgm:cxn modelId="{6F0D2AE5-8846-42CC-AFA3-621992F8E93D}" type="presParOf" srcId="{0BC61F47-F3EF-431B-983D-D8B7A32F93F6}" destId="{25B2386B-66D5-4E28-819E-A7235B1091F5}" srcOrd="0" destOrd="0" presId="urn:microsoft.com/office/officeart/2005/8/layout/list1"/>
    <dgm:cxn modelId="{B658E549-DAF7-4D3C-AD78-4FE5C25BBD98}" type="presParOf" srcId="{0BC61F47-F3EF-431B-983D-D8B7A32F93F6}" destId="{A5279798-C797-40AA-9E1C-50E96231CE6C}" srcOrd="1" destOrd="0" presId="urn:microsoft.com/office/officeart/2005/8/layout/list1"/>
    <dgm:cxn modelId="{35E8FE6A-400A-4F80-B28C-523D8F9DD577}" type="presParOf" srcId="{43463BB4-D765-426D-AC99-1EDD6C70F8BA}" destId="{F1B943DA-A781-4999-BF7C-27E3ACE1ED75}" srcOrd="9" destOrd="0" presId="urn:microsoft.com/office/officeart/2005/8/layout/list1"/>
    <dgm:cxn modelId="{7C1A14F3-7418-47AA-84CE-D5E21B928578}" type="presParOf" srcId="{43463BB4-D765-426D-AC99-1EDD6C70F8BA}" destId="{DED3E81C-AA04-435C-ABE4-7659B6CC6A1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D43B2A-5DFC-4469-B245-4ABDBBFD9A5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GB"/>
        </a:p>
      </dgm:t>
    </dgm:pt>
    <dgm:pt modelId="{372308ED-08BB-4D34-AFBE-2DF1EF0A747A}">
      <dgm:prSet/>
      <dgm:spPr/>
      <dgm:t>
        <a:bodyPr/>
        <a:lstStyle/>
        <a:p>
          <a:pPr rtl="0"/>
          <a:r>
            <a:rPr lang="en-GB"/>
            <a:t>ICT</a:t>
          </a:r>
        </a:p>
      </dgm:t>
    </dgm:pt>
    <dgm:pt modelId="{FD193E58-8E3D-4F1D-A91D-07E5E3AC469A}" type="parTrans" cxnId="{E312DACD-24B5-414A-9E19-EB998A0DD32A}">
      <dgm:prSet/>
      <dgm:spPr/>
      <dgm:t>
        <a:bodyPr/>
        <a:lstStyle/>
        <a:p>
          <a:endParaRPr lang="en-GB"/>
        </a:p>
      </dgm:t>
    </dgm:pt>
    <dgm:pt modelId="{8E900A10-C014-4F9D-86A9-CE32273AEA36}" type="sibTrans" cxnId="{E312DACD-24B5-414A-9E19-EB998A0DD32A}">
      <dgm:prSet/>
      <dgm:spPr/>
      <dgm:t>
        <a:bodyPr/>
        <a:lstStyle/>
        <a:p>
          <a:endParaRPr lang="en-GB"/>
        </a:p>
      </dgm:t>
    </dgm:pt>
    <dgm:pt modelId="{97D17CAC-21A0-4D9D-87AE-0A4894FBB1D0}">
      <dgm:prSet/>
      <dgm:spPr/>
      <dgm:t>
        <a:bodyPr/>
        <a:lstStyle/>
        <a:p>
          <a:pPr rtl="0"/>
          <a:r>
            <a:rPr lang="en-GB"/>
            <a:t>Exploratory Studies on New Media Influence on Youth</a:t>
          </a:r>
        </a:p>
      </dgm:t>
    </dgm:pt>
    <dgm:pt modelId="{531220DB-D078-4D50-8B6C-7057DEA94F61}" type="parTrans" cxnId="{EBE508A3-0CDB-4874-94B4-FC70116295F3}">
      <dgm:prSet/>
      <dgm:spPr/>
      <dgm:t>
        <a:bodyPr/>
        <a:lstStyle/>
        <a:p>
          <a:endParaRPr lang="en-GB"/>
        </a:p>
      </dgm:t>
    </dgm:pt>
    <dgm:pt modelId="{B8F033B3-96FF-44CE-A96B-FE432FDF83A4}" type="sibTrans" cxnId="{EBE508A3-0CDB-4874-94B4-FC70116295F3}">
      <dgm:prSet/>
      <dgm:spPr/>
      <dgm:t>
        <a:bodyPr/>
        <a:lstStyle/>
        <a:p>
          <a:endParaRPr lang="en-GB"/>
        </a:p>
      </dgm:t>
    </dgm:pt>
    <dgm:pt modelId="{BBE24792-B15E-49F3-9687-261E4ECCF587}">
      <dgm:prSet/>
      <dgm:spPr/>
      <dgm:t>
        <a:bodyPr/>
        <a:lstStyle/>
        <a:p>
          <a:pPr rtl="0"/>
          <a:r>
            <a:rPr lang="en-GB"/>
            <a:t>Impact Analysis  of ICT tools  on new generations</a:t>
          </a:r>
        </a:p>
      </dgm:t>
    </dgm:pt>
    <dgm:pt modelId="{AA0C39BB-A651-4034-9B35-4FC9F3A588A0}" type="parTrans" cxnId="{41BF5806-3BA3-40B0-8CE3-A55C2D3566B8}">
      <dgm:prSet/>
      <dgm:spPr/>
      <dgm:t>
        <a:bodyPr/>
        <a:lstStyle/>
        <a:p>
          <a:endParaRPr lang="en-GB"/>
        </a:p>
      </dgm:t>
    </dgm:pt>
    <dgm:pt modelId="{1940BD4B-4620-483A-854E-381E025B090C}" type="sibTrans" cxnId="{41BF5806-3BA3-40B0-8CE3-A55C2D3566B8}">
      <dgm:prSet/>
      <dgm:spPr/>
      <dgm:t>
        <a:bodyPr/>
        <a:lstStyle/>
        <a:p>
          <a:endParaRPr lang="en-GB"/>
        </a:p>
      </dgm:t>
    </dgm:pt>
    <dgm:pt modelId="{64837CF5-68B4-4ED4-981B-A4D8F6DEB0F8}">
      <dgm:prSet/>
      <dgm:spPr/>
      <dgm:t>
        <a:bodyPr/>
        <a:lstStyle/>
        <a:p>
          <a:pPr rtl="0"/>
          <a:r>
            <a:rPr lang="en-GB" dirty="0"/>
            <a:t>On Campus implementation of broadband Internet and high-tech Communication tools</a:t>
          </a:r>
        </a:p>
      </dgm:t>
    </dgm:pt>
    <dgm:pt modelId="{D3CF1FA7-9927-47BE-BDF8-1815973C400C}" type="parTrans" cxnId="{2B1CC3C9-5DAB-4FDD-BA51-5D4288C39BBF}">
      <dgm:prSet/>
      <dgm:spPr/>
      <dgm:t>
        <a:bodyPr/>
        <a:lstStyle/>
        <a:p>
          <a:endParaRPr lang="en-GB"/>
        </a:p>
      </dgm:t>
    </dgm:pt>
    <dgm:pt modelId="{3D859ADC-8447-4C52-A406-7489790229CB}" type="sibTrans" cxnId="{2B1CC3C9-5DAB-4FDD-BA51-5D4288C39BBF}">
      <dgm:prSet/>
      <dgm:spPr/>
      <dgm:t>
        <a:bodyPr/>
        <a:lstStyle/>
        <a:p>
          <a:endParaRPr lang="en-GB"/>
        </a:p>
      </dgm:t>
    </dgm:pt>
    <dgm:pt modelId="{E21DB197-DF34-4C92-A549-885CD1393059}">
      <dgm:prSet/>
      <dgm:spPr/>
      <dgm:t>
        <a:bodyPr/>
        <a:lstStyle/>
        <a:p>
          <a:pPr rtl="0"/>
          <a:r>
            <a:rPr lang="en-GB"/>
            <a:t>Evaluating Technology as a tool for Sustainable Development with policy-oriented recommendations</a:t>
          </a:r>
        </a:p>
      </dgm:t>
    </dgm:pt>
    <dgm:pt modelId="{B642A524-A07C-4F14-9D98-36D46961BCB6}" type="parTrans" cxnId="{09721F66-8BF9-4ECD-9E14-CB11483729DA}">
      <dgm:prSet/>
      <dgm:spPr/>
      <dgm:t>
        <a:bodyPr/>
        <a:lstStyle/>
        <a:p>
          <a:endParaRPr lang="en-GB"/>
        </a:p>
      </dgm:t>
    </dgm:pt>
    <dgm:pt modelId="{D8B493BC-E663-4B84-8722-AE1945F8DD2F}" type="sibTrans" cxnId="{09721F66-8BF9-4ECD-9E14-CB11483729DA}">
      <dgm:prSet/>
      <dgm:spPr/>
      <dgm:t>
        <a:bodyPr/>
        <a:lstStyle/>
        <a:p>
          <a:endParaRPr lang="en-GB"/>
        </a:p>
      </dgm:t>
    </dgm:pt>
    <dgm:pt modelId="{856764D0-3B24-4C06-BF99-8D6AB9915B4C}">
      <dgm:prSet/>
      <dgm:spPr/>
      <dgm:t>
        <a:bodyPr/>
        <a:lstStyle/>
        <a:p>
          <a:pPr rtl="0"/>
          <a:r>
            <a:rPr lang="en-GB"/>
            <a:t>Ocean Economy</a:t>
          </a:r>
        </a:p>
      </dgm:t>
    </dgm:pt>
    <dgm:pt modelId="{32E9EAFE-91C7-4488-AF81-01E10B771A1E}" type="parTrans" cxnId="{458E8E11-95F6-4848-8BB6-02C72EB7A30E}">
      <dgm:prSet/>
      <dgm:spPr/>
      <dgm:t>
        <a:bodyPr/>
        <a:lstStyle/>
        <a:p>
          <a:endParaRPr lang="en-GB"/>
        </a:p>
      </dgm:t>
    </dgm:pt>
    <dgm:pt modelId="{23EBA4DA-50DA-4A5F-BB8B-3931D7FF950A}" type="sibTrans" cxnId="{458E8E11-95F6-4848-8BB6-02C72EB7A30E}">
      <dgm:prSet/>
      <dgm:spPr/>
      <dgm:t>
        <a:bodyPr/>
        <a:lstStyle/>
        <a:p>
          <a:endParaRPr lang="en-GB"/>
        </a:p>
      </dgm:t>
    </dgm:pt>
    <dgm:pt modelId="{498682A4-6EE3-457D-BC79-ADC40549E58F}">
      <dgm:prSet/>
      <dgm:spPr/>
      <dgm:t>
        <a:bodyPr/>
        <a:lstStyle/>
        <a:p>
          <a:pPr rtl="0"/>
          <a:r>
            <a:rPr lang="en-GB"/>
            <a:t>Monitoring for Environment and Security in Africa; Drawing up policies and development plans for Sustainable development</a:t>
          </a:r>
        </a:p>
      </dgm:t>
    </dgm:pt>
    <dgm:pt modelId="{7B2B82B8-A4C3-4E9B-870D-F2247F8AACFE}" type="parTrans" cxnId="{10C5C27A-C2A8-4D22-ACA4-F77A8E679E63}">
      <dgm:prSet/>
      <dgm:spPr/>
      <dgm:t>
        <a:bodyPr/>
        <a:lstStyle/>
        <a:p>
          <a:endParaRPr lang="en-GB"/>
        </a:p>
      </dgm:t>
    </dgm:pt>
    <dgm:pt modelId="{AECB2F2B-91CD-4352-8463-0A259DDFB104}" type="sibTrans" cxnId="{10C5C27A-C2A8-4D22-ACA4-F77A8E679E63}">
      <dgm:prSet/>
      <dgm:spPr/>
      <dgm:t>
        <a:bodyPr/>
        <a:lstStyle/>
        <a:p>
          <a:endParaRPr lang="en-GB"/>
        </a:p>
      </dgm:t>
    </dgm:pt>
    <dgm:pt modelId="{9672A9C7-95B9-4751-81BA-0EB42A389B3B}">
      <dgm:prSet/>
      <dgm:spPr/>
      <dgm:t>
        <a:bodyPr/>
        <a:lstStyle/>
        <a:p>
          <a:pPr rtl="0"/>
          <a:r>
            <a:rPr lang="en-GB"/>
            <a:t>Use of Earth Observation Technologies in Disaster management</a:t>
          </a:r>
        </a:p>
      </dgm:t>
    </dgm:pt>
    <dgm:pt modelId="{25A395BA-7CF5-453F-8F57-7FA31E259D4D}" type="parTrans" cxnId="{5776A9EF-BF97-48FC-BF3C-482F7EEA9272}">
      <dgm:prSet/>
      <dgm:spPr/>
      <dgm:t>
        <a:bodyPr/>
        <a:lstStyle/>
        <a:p>
          <a:endParaRPr lang="en-GB"/>
        </a:p>
      </dgm:t>
    </dgm:pt>
    <dgm:pt modelId="{035BAEA5-00BB-4001-8C09-9F03CBFF04DD}" type="sibTrans" cxnId="{5776A9EF-BF97-48FC-BF3C-482F7EEA9272}">
      <dgm:prSet/>
      <dgm:spPr/>
      <dgm:t>
        <a:bodyPr/>
        <a:lstStyle/>
        <a:p>
          <a:endParaRPr lang="en-GB"/>
        </a:p>
      </dgm:t>
    </dgm:pt>
    <dgm:pt modelId="{E6B459C8-B22F-42D1-9D2F-74F43230F43D}">
      <dgm:prSet/>
      <dgm:spPr/>
      <dgm:t>
        <a:bodyPr/>
        <a:lstStyle/>
        <a:p>
          <a:pPr rtl="0"/>
          <a:r>
            <a:rPr lang="en-US"/>
            <a:t>IAEA-UNESCO Project on Submarine Groundwater Discharge in Coastal Zones in Mauritius</a:t>
          </a:r>
          <a:endParaRPr lang="en-GB"/>
        </a:p>
      </dgm:t>
    </dgm:pt>
    <dgm:pt modelId="{49F230C6-8568-4A0C-846A-3E1525FD8EF5}" type="parTrans" cxnId="{1084A5DB-2598-40D7-B60C-8ED94DE7621A}">
      <dgm:prSet/>
      <dgm:spPr/>
      <dgm:t>
        <a:bodyPr/>
        <a:lstStyle/>
        <a:p>
          <a:endParaRPr lang="en-GB"/>
        </a:p>
      </dgm:t>
    </dgm:pt>
    <dgm:pt modelId="{47146F78-483B-4739-B258-49251E783C00}" type="sibTrans" cxnId="{1084A5DB-2598-40D7-B60C-8ED94DE7621A}">
      <dgm:prSet/>
      <dgm:spPr/>
      <dgm:t>
        <a:bodyPr/>
        <a:lstStyle/>
        <a:p>
          <a:endParaRPr lang="en-GB"/>
        </a:p>
      </dgm:t>
    </dgm:pt>
    <dgm:pt modelId="{1C70DBA1-05E0-4F0E-9805-9F538FF5B6EC}">
      <dgm:prSet/>
      <dgm:spPr/>
      <dgm:t>
        <a:bodyPr/>
        <a:lstStyle/>
        <a:p>
          <a:pPr rtl="0"/>
          <a:r>
            <a:rPr lang="en-US"/>
            <a:t>Exploration And Sustainable Exploitation Of Deep Sea Minerals In The EEZ And ECS Of Mauritius</a:t>
          </a:r>
          <a:endParaRPr lang="en-GB"/>
        </a:p>
      </dgm:t>
    </dgm:pt>
    <dgm:pt modelId="{7D87B168-B32D-4103-A4EF-DBFCFDDA1B32}" type="parTrans" cxnId="{D4E13DBB-B4A3-4182-9439-398D37E04B1A}">
      <dgm:prSet/>
      <dgm:spPr/>
      <dgm:t>
        <a:bodyPr/>
        <a:lstStyle/>
        <a:p>
          <a:endParaRPr lang="en-GB"/>
        </a:p>
      </dgm:t>
    </dgm:pt>
    <dgm:pt modelId="{E2EEBA32-6A1A-4513-A7F8-3DC7133072F4}" type="sibTrans" cxnId="{D4E13DBB-B4A3-4182-9439-398D37E04B1A}">
      <dgm:prSet/>
      <dgm:spPr/>
      <dgm:t>
        <a:bodyPr/>
        <a:lstStyle/>
        <a:p>
          <a:endParaRPr lang="en-GB"/>
        </a:p>
      </dgm:t>
    </dgm:pt>
    <dgm:pt modelId="{0C8D95BD-7C9B-4821-AA12-69DDA1E5F199}">
      <dgm:prSet/>
      <dgm:spPr/>
      <dgm:t>
        <a:bodyPr/>
        <a:lstStyle/>
        <a:p>
          <a:pPr rtl="0"/>
          <a:r>
            <a:rPr lang="en-US"/>
            <a:t>Tourism</a:t>
          </a:r>
          <a:endParaRPr lang="en-GB"/>
        </a:p>
      </dgm:t>
    </dgm:pt>
    <dgm:pt modelId="{A58F84FC-ADAC-43C4-ABB4-FB29DB77E4CB}" type="parTrans" cxnId="{06BB7801-D653-421C-AF41-7BFB9714708C}">
      <dgm:prSet/>
      <dgm:spPr/>
      <dgm:t>
        <a:bodyPr/>
        <a:lstStyle/>
        <a:p>
          <a:endParaRPr lang="en-GB"/>
        </a:p>
      </dgm:t>
    </dgm:pt>
    <dgm:pt modelId="{93D40BA7-A080-4485-8A01-D7E4F731D63D}" type="sibTrans" cxnId="{06BB7801-D653-421C-AF41-7BFB9714708C}">
      <dgm:prSet/>
      <dgm:spPr/>
      <dgm:t>
        <a:bodyPr/>
        <a:lstStyle/>
        <a:p>
          <a:endParaRPr lang="en-GB"/>
        </a:p>
      </dgm:t>
    </dgm:pt>
    <dgm:pt modelId="{03569D83-35C1-4F49-89AD-3732585EE8E6}">
      <dgm:prSet/>
      <dgm:spPr/>
      <dgm:t>
        <a:bodyPr/>
        <a:lstStyle/>
        <a:p>
          <a:pPr rtl="0"/>
          <a:r>
            <a:rPr lang="en-US"/>
            <a:t>Dynamic Economic Impact Of Tourism For Island Economies</a:t>
          </a:r>
          <a:endParaRPr lang="en-GB"/>
        </a:p>
      </dgm:t>
    </dgm:pt>
    <dgm:pt modelId="{DE7C8FA6-FEFD-45C5-A4B4-E27C8394E621}" type="parTrans" cxnId="{CCCB9BA9-2D62-46D5-A676-3B73A2102C3D}">
      <dgm:prSet/>
      <dgm:spPr/>
      <dgm:t>
        <a:bodyPr/>
        <a:lstStyle/>
        <a:p>
          <a:endParaRPr lang="en-GB"/>
        </a:p>
      </dgm:t>
    </dgm:pt>
    <dgm:pt modelId="{390154E6-941D-4435-985C-6A850B556615}" type="sibTrans" cxnId="{CCCB9BA9-2D62-46D5-A676-3B73A2102C3D}">
      <dgm:prSet/>
      <dgm:spPr/>
      <dgm:t>
        <a:bodyPr/>
        <a:lstStyle/>
        <a:p>
          <a:endParaRPr lang="en-GB"/>
        </a:p>
      </dgm:t>
    </dgm:pt>
    <dgm:pt modelId="{330B9F68-6A6A-47E7-92EA-96558BDC30D2}">
      <dgm:prSet/>
      <dgm:spPr/>
      <dgm:t>
        <a:bodyPr/>
        <a:lstStyle/>
        <a:p>
          <a:pPr rtl="0"/>
          <a:r>
            <a:rPr lang="en-US"/>
            <a:t>Development of a Community Support Model For Tourism</a:t>
          </a:r>
          <a:endParaRPr lang="en-GB"/>
        </a:p>
      </dgm:t>
    </dgm:pt>
    <dgm:pt modelId="{8BC9AB40-13C7-434B-AD4A-F660295D77F9}" type="parTrans" cxnId="{BC2FC8EE-46EF-4B2B-9CBA-DE4A14EC8470}">
      <dgm:prSet/>
      <dgm:spPr/>
      <dgm:t>
        <a:bodyPr/>
        <a:lstStyle/>
        <a:p>
          <a:endParaRPr lang="en-GB"/>
        </a:p>
      </dgm:t>
    </dgm:pt>
    <dgm:pt modelId="{6671B854-8B79-46CC-A884-67554816CF9E}" type="sibTrans" cxnId="{BC2FC8EE-46EF-4B2B-9CBA-DE4A14EC8470}">
      <dgm:prSet/>
      <dgm:spPr/>
      <dgm:t>
        <a:bodyPr/>
        <a:lstStyle/>
        <a:p>
          <a:endParaRPr lang="en-GB"/>
        </a:p>
      </dgm:t>
    </dgm:pt>
    <dgm:pt modelId="{88EA498F-B1F0-46D1-A028-3A6E3BF3D608}">
      <dgm:prSet/>
      <dgm:spPr/>
      <dgm:t>
        <a:bodyPr/>
        <a:lstStyle/>
        <a:p>
          <a:pPr rtl="0"/>
          <a:r>
            <a:rPr lang="en-US"/>
            <a:t>Factors Influencing The Sustainability Of The Mauritian Tourism Industry</a:t>
          </a:r>
          <a:endParaRPr lang="en-GB"/>
        </a:p>
      </dgm:t>
    </dgm:pt>
    <dgm:pt modelId="{C3BB277D-2D59-458F-91CC-807EC23DC6F2}" type="parTrans" cxnId="{EBC05145-6E9E-4980-A7C4-53F0DD2D004C}">
      <dgm:prSet/>
      <dgm:spPr/>
      <dgm:t>
        <a:bodyPr/>
        <a:lstStyle/>
        <a:p>
          <a:endParaRPr lang="en-GB"/>
        </a:p>
      </dgm:t>
    </dgm:pt>
    <dgm:pt modelId="{CE68A959-2552-46EF-88AB-97D5FCA99D2A}" type="sibTrans" cxnId="{EBC05145-6E9E-4980-A7C4-53F0DD2D004C}">
      <dgm:prSet/>
      <dgm:spPr/>
      <dgm:t>
        <a:bodyPr/>
        <a:lstStyle/>
        <a:p>
          <a:endParaRPr lang="en-GB"/>
        </a:p>
      </dgm:t>
    </dgm:pt>
    <dgm:pt modelId="{A108F97A-754C-4E18-A383-7ABAF5680CAA}">
      <dgm:prSet/>
      <dgm:spPr/>
      <dgm:t>
        <a:bodyPr/>
        <a:lstStyle/>
        <a:p>
          <a:pPr rtl="0"/>
          <a:r>
            <a:rPr lang="en-US"/>
            <a:t>Assessment of Environmental Impact of Tourism</a:t>
          </a:r>
          <a:endParaRPr lang="en-GB"/>
        </a:p>
      </dgm:t>
    </dgm:pt>
    <dgm:pt modelId="{CEB177EC-004D-4240-89AE-F1D200BB4748}" type="parTrans" cxnId="{414D086E-A772-481A-A1C5-375BD3D36DD8}">
      <dgm:prSet/>
      <dgm:spPr/>
      <dgm:t>
        <a:bodyPr/>
        <a:lstStyle/>
        <a:p>
          <a:endParaRPr lang="en-GB"/>
        </a:p>
      </dgm:t>
    </dgm:pt>
    <dgm:pt modelId="{62C57BC9-7663-42E5-880B-CD459527CE8B}" type="sibTrans" cxnId="{414D086E-A772-481A-A1C5-375BD3D36DD8}">
      <dgm:prSet/>
      <dgm:spPr/>
      <dgm:t>
        <a:bodyPr/>
        <a:lstStyle/>
        <a:p>
          <a:endParaRPr lang="en-GB"/>
        </a:p>
      </dgm:t>
    </dgm:pt>
    <dgm:pt modelId="{8487A9E8-FA0B-41BC-8681-69859B4C8820}" type="pres">
      <dgm:prSet presAssocID="{CCD43B2A-5DFC-4469-B245-4ABDBBFD9A5B}" presName="linear" presStyleCnt="0">
        <dgm:presLayoutVars>
          <dgm:dir/>
          <dgm:animLvl val="lvl"/>
          <dgm:resizeHandles val="exact"/>
        </dgm:presLayoutVars>
      </dgm:prSet>
      <dgm:spPr/>
    </dgm:pt>
    <dgm:pt modelId="{7C1B176E-1CDC-4D63-9919-F7895023EF51}" type="pres">
      <dgm:prSet presAssocID="{372308ED-08BB-4D34-AFBE-2DF1EF0A747A}" presName="parentLin" presStyleCnt="0"/>
      <dgm:spPr/>
    </dgm:pt>
    <dgm:pt modelId="{1BB08B05-BF3E-46DC-B3FF-BBC47E14B4CB}" type="pres">
      <dgm:prSet presAssocID="{372308ED-08BB-4D34-AFBE-2DF1EF0A747A}" presName="parentLeftMargin" presStyleLbl="node1" presStyleIdx="0" presStyleCnt="3"/>
      <dgm:spPr/>
    </dgm:pt>
    <dgm:pt modelId="{7184BC06-035E-43BA-A2E2-91C5225BC7A6}" type="pres">
      <dgm:prSet presAssocID="{372308ED-08BB-4D34-AFBE-2DF1EF0A747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E68D7D2-DFDB-41A8-B02F-9A74F823B3E1}" type="pres">
      <dgm:prSet presAssocID="{372308ED-08BB-4D34-AFBE-2DF1EF0A747A}" presName="negativeSpace" presStyleCnt="0"/>
      <dgm:spPr/>
    </dgm:pt>
    <dgm:pt modelId="{06CE0F59-A8B8-432A-A334-82E29029DAAF}" type="pres">
      <dgm:prSet presAssocID="{372308ED-08BB-4D34-AFBE-2DF1EF0A747A}" presName="childText" presStyleLbl="conFgAcc1" presStyleIdx="0" presStyleCnt="3">
        <dgm:presLayoutVars>
          <dgm:bulletEnabled val="1"/>
        </dgm:presLayoutVars>
      </dgm:prSet>
      <dgm:spPr/>
    </dgm:pt>
    <dgm:pt modelId="{24693941-76EF-457E-9AD0-5A170BDD8C05}" type="pres">
      <dgm:prSet presAssocID="{8E900A10-C014-4F9D-86A9-CE32273AEA36}" presName="spaceBetweenRectangles" presStyleCnt="0"/>
      <dgm:spPr/>
    </dgm:pt>
    <dgm:pt modelId="{47C495E2-88B3-4AC6-BDA6-4A884DEE80BD}" type="pres">
      <dgm:prSet presAssocID="{856764D0-3B24-4C06-BF99-8D6AB9915B4C}" presName="parentLin" presStyleCnt="0"/>
      <dgm:spPr/>
    </dgm:pt>
    <dgm:pt modelId="{592F3942-8D6F-4DCD-BA1A-F553A7AEB8D6}" type="pres">
      <dgm:prSet presAssocID="{856764D0-3B24-4C06-BF99-8D6AB9915B4C}" presName="parentLeftMargin" presStyleLbl="node1" presStyleIdx="0" presStyleCnt="3"/>
      <dgm:spPr/>
    </dgm:pt>
    <dgm:pt modelId="{83162B85-A308-449D-B929-2954DE5CF987}" type="pres">
      <dgm:prSet presAssocID="{856764D0-3B24-4C06-BF99-8D6AB9915B4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41F060E-CEA9-4884-83CE-A9497880F816}" type="pres">
      <dgm:prSet presAssocID="{856764D0-3B24-4C06-BF99-8D6AB9915B4C}" presName="negativeSpace" presStyleCnt="0"/>
      <dgm:spPr/>
    </dgm:pt>
    <dgm:pt modelId="{86946CBF-3421-44B7-9195-3B30DEF7C06C}" type="pres">
      <dgm:prSet presAssocID="{856764D0-3B24-4C06-BF99-8D6AB9915B4C}" presName="childText" presStyleLbl="conFgAcc1" presStyleIdx="1" presStyleCnt="3">
        <dgm:presLayoutVars>
          <dgm:bulletEnabled val="1"/>
        </dgm:presLayoutVars>
      </dgm:prSet>
      <dgm:spPr/>
    </dgm:pt>
    <dgm:pt modelId="{DF3D477C-117E-4712-B4EB-D4799EB61FB0}" type="pres">
      <dgm:prSet presAssocID="{23EBA4DA-50DA-4A5F-BB8B-3931D7FF950A}" presName="spaceBetweenRectangles" presStyleCnt="0"/>
      <dgm:spPr/>
    </dgm:pt>
    <dgm:pt modelId="{4F5F5752-D143-40B5-8B61-0542B49EA1E5}" type="pres">
      <dgm:prSet presAssocID="{0C8D95BD-7C9B-4821-AA12-69DDA1E5F199}" presName="parentLin" presStyleCnt="0"/>
      <dgm:spPr/>
    </dgm:pt>
    <dgm:pt modelId="{029DB23B-B462-4522-B2E4-61E85F823BED}" type="pres">
      <dgm:prSet presAssocID="{0C8D95BD-7C9B-4821-AA12-69DDA1E5F199}" presName="parentLeftMargin" presStyleLbl="node1" presStyleIdx="1" presStyleCnt="3"/>
      <dgm:spPr/>
    </dgm:pt>
    <dgm:pt modelId="{AE467E8A-B00A-42BA-9047-78FC07EC5062}" type="pres">
      <dgm:prSet presAssocID="{0C8D95BD-7C9B-4821-AA12-69DDA1E5F19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98196C0-554F-4A48-B24D-66515F0C04A6}" type="pres">
      <dgm:prSet presAssocID="{0C8D95BD-7C9B-4821-AA12-69DDA1E5F199}" presName="negativeSpace" presStyleCnt="0"/>
      <dgm:spPr/>
    </dgm:pt>
    <dgm:pt modelId="{E5A6C99F-3A4D-46AC-8B40-CBE10A08570C}" type="pres">
      <dgm:prSet presAssocID="{0C8D95BD-7C9B-4821-AA12-69DDA1E5F19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58E8E11-95F6-4848-8BB6-02C72EB7A30E}" srcId="{CCD43B2A-5DFC-4469-B245-4ABDBBFD9A5B}" destId="{856764D0-3B24-4C06-BF99-8D6AB9915B4C}" srcOrd="1" destOrd="0" parTransId="{32E9EAFE-91C7-4488-AF81-01E10B771A1E}" sibTransId="{23EBA4DA-50DA-4A5F-BB8B-3931D7FF950A}"/>
    <dgm:cxn modelId="{E312DACD-24B5-414A-9E19-EB998A0DD32A}" srcId="{CCD43B2A-5DFC-4469-B245-4ABDBBFD9A5B}" destId="{372308ED-08BB-4D34-AFBE-2DF1EF0A747A}" srcOrd="0" destOrd="0" parTransId="{FD193E58-8E3D-4F1D-A91D-07E5E3AC469A}" sibTransId="{8E900A10-C014-4F9D-86A9-CE32273AEA36}"/>
    <dgm:cxn modelId="{EBC05145-6E9E-4980-A7C4-53F0DD2D004C}" srcId="{0C8D95BD-7C9B-4821-AA12-69DDA1E5F199}" destId="{88EA498F-B1F0-46D1-A028-3A6E3BF3D608}" srcOrd="2" destOrd="0" parTransId="{C3BB277D-2D59-458F-91CC-807EC23DC6F2}" sibTransId="{CE68A959-2552-46EF-88AB-97D5FCA99D2A}"/>
    <dgm:cxn modelId="{09721F66-8BF9-4ECD-9E14-CB11483729DA}" srcId="{372308ED-08BB-4D34-AFBE-2DF1EF0A747A}" destId="{E21DB197-DF34-4C92-A549-885CD1393059}" srcOrd="3" destOrd="0" parTransId="{B642A524-A07C-4F14-9D98-36D46961BCB6}" sibTransId="{D8B493BC-E663-4B84-8722-AE1945F8DD2F}"/>
    <dgm:cxn modelId="{CB84277A-A8BB-4C3D-9331-ECC748B84BA6}" type="presOf" srcId="{0C8D95BD-7C9B-4821-AA12-69DDA1E5F199}" destId="{AE467E8A-B00A-42BA-9047-78FC07EC5062}" srcOrd="1" destOrd="0" presId="urn:microsoft.com/office/officeart/2005/8/layout/list1"/>
    <dgm:cxn modelId="{DC62C4FC-08A0-4104-987E-191EBDA08068}" type="presOf" srcId="{BBE24792-B15E-49F3-9687-261E4ECCF587}" destId="{06CE0F59-A8B8-432A-A334-82E29029DAAF}" srcOrd="0" destOrd="1" presId="urn:microsoft.com/office/officeart/2005/8/layout/list1"/>
    <dgm:cxn modelId="{CDD428F7-93D9-4B12-897D-BC63F81BF5EE}" type="presOf" srcId="{372308ED-08BB-4D34-AFBE-2DF1EF0A747A}" destId="{1BB08B05-BF3E-46DC-B3FF-BBC47E14B4CB}" srcOrd="0" destOrd="0" presId="urn:microsoft.com/office/officeart/2005/8/layout/list1"/>
    <dgm:cxn modelId="{D0A8E029-3E59-4192-A1C7-A01AD2FDF0B0}" type="presOf" srcId="{03569D83-35C1-4F49-89AD-3732585EE8E6}" destId="{E5A6C99F-3A4D-46AC-8B40-CBE10A08570C}" srcOrd="0" destOrd="0" presId="urn:microsoft.com/office/officeart/2005/8/layout/list1"/>
    <dgm:cxn modelId="{DEA20109-2DED-4DAA-9B91-C21D477D2530}" type="presOf" srcId="{64837CF5-68B4-4ED4-981B-A4D8F6DEB0F8}" destId="{06CE0F59-A8B8-432A-A334-82E29029DAAF}" srcOrd="0" destOrd="2" presId="urn:microsoft.com/office/officeart/2005/8/layout/list1"/>
    <dgm:cxn modelId="{DBC9E8DF-2E84-47FB-A9B5-D5091D3DC05B}" type="presOf" srcId="{9672A9C7-95B9-4751-81BA-0EB42A389B3B}" destId="{86946CBF-3421-44B7-9195-3B30DEF7C06C}" srcOrd="0" destOrd="1" presId="urn:microsoft.com/office/officeart/2005/8/layout/list1"/>
    <dgm:cxn modelId="{06BB7801-D653-421C-AF41-7BFB9714708C}" srcId="{CCD43B2A-5DFC-4469-B245-4ABDBBFD9A5B}" destId="{0C8D95BD-7C9B-4821-AA12-69DDA1E5F199}" srcOrd="2" destOrd="0" parTransId="{A58F84FC-ADAC-43C4-ABB4-FB29DB77E4CB}" sibTransId="{93D40BA7-A080-4485-8A01-D7E4F731D63D}"/>
    <dgm:cxn modelId="{82DB2186-A71C-4C99-8AE8-EA79EFACA31F}" type="presOf" srcId="{856764D0-3B24-4C06-BF99-8D6AB9915B4C}" destId="{83162B85-A308-449D-B929-2954DE5CF987}" srcOrd="1" destOrd="0" presId="urn:microsoft.com/office/officeart/2005/8/layout/list1"/>
    <dgm:cxn modelId="{B6DA7566-0BB3-4B84-A375-374AFD759642}" type="presOf" srcId="{0C8D95BD-7C9B-4821-AA12-69DDA1E5F199}" destId="{029DB23B-B462-4522-B2E4-61E85F823BED}" srcOrd="0" destOrd="0" presId="urn:microsoft.com/office/officeart/2005/8/layout/list1"/>
    <dgm:cxn modelId="{5776A9EF-BF97-48FC-BF3C-482F7EEA9272}" srcId="{856764D0-3B24-4C06-BF99-8D6AB9915B4C}" destId="{9672A9C7-95B9-4751-81BA-0EB42A389B3B}" srcOrd="1" destOrd="0" parTransId="{25A395BA-7CF5-453F-8F57-7FA31E259D4D}" sibTransId="{035BAEA5-00BB-4001-8C09-9F03CBFF04DD}"/>
    <dgm:cxn modelId="{156868E9-A518-40DF-95B3-0000231903AD}" type="presOf" srcId="{E21DB197-DF34-4C92-A549-885CD1393059}" destId="{06CE0F59-A8B8-432A-A334-82E29029DAAF}" srcOrd="0" destOrd="3" presId="urn:microsoft.com/office/officeart/2005/8/layout/list1"/>
    <dgm:cxn modelId="{29A5712E-9BDC-499F-9F6A-67EA0F733165}" type="presOf" srcId="{498682A4-6EE3-457D-BC79-ADC40549E58F}" destId="{86946CBF-3421-44B7-9195-3B30DEF7C06C}" srcOrd="0" destOrd="0" presId="urn:microsoft.com/office/officeart/2005/8/layout/list1"/>
    <dgm:cxn modelId="{17906AF2-025C-4D18-9250-9B8F850FADE4}" type="presOf" srcId="{88EA498F-B1F0-46D1-A028-3A6E3BF3D608}" destId="{E5A6C99F-3A4D-46AC-8B40-CBE10A08570C}" srcOrd="0" destOrd="2" presId="urn:microsoft.com/office/officeart/2005/8/layout/list1"/>
    <dgm:cxn modelId="{41BF5806-3BA3-40B0-8CE3-A55C2D3566B8}" srcId="{372308ED-08BB-4D34-AFBE-2DF1EF0A747A}" destId="{BBE24792-B15E-49F3-9687-261E4ECCF587}" srcOrd="1" destOrd="0" parTransId="{AA0C39BB-A651-4034-9B35-4FC9F3A588A0}" sibTransId="{1940BD4B-4620-483A-854E-381E025B090C}"/>
    <dgm:cxn modelId="{A7CBF9D0-99D1-4A2F-80BE-B5C6D86ADEE1}" type="presOf" srcId="{330B9F68-6A6A-47E7-92EA-96558BDC30D2}" destId="{E5A6C99F-3A4D-46AC-8B40-CBE10A08570C}" srcOrd="0" destOrd="1" presId="urn:microsoft.com/office/officeart/2005/8/layout/list1"/>
    <dgm:cxn modelId="{BC2FC8EE-46EF-4B2B-9CBA-DE4A14EC8470}" srcId="{0C8D95BD-7C9B-4821-AA12-69DDA1E5F199}" destId="{330B9F68-6A6A-47E7-92EA-96558BDC30D2}" srcOrd="1" destOrd="0" parTransId="{8BC9AB40-13C7-434B-AD4A-F660295D77F9}" sibTransId="{6671B854-8B79-46CC-A884-67554816CF9E}"/>
    <dgm:cxn modelId="{10C5C27A-C2A8-4D22-ACA4-F77A8E679E63}" srcId="{856764D0-3B24-4C06-BF99-8D6AB9915B4C}" destId="{498682A4-6EE3-457D-BC79-ADC40549E58F}" srcOrd="0" destOrd="0" parTransId="{7B2B82B8-A4C3-4E9B-870D-F2247F8AACFE}" sibTransId="{AECB2F2B-91CD-4352-8463-0A259DDFB104}"/>
    <dgm:cxn modelId="{D4E13DBB-B4A3-4182-9439-398D37E04B1A}" srcId="{856764D0-3B24-4C06-BF99-8D6AB9915B4C}" destId="{1C70DBA1-05E0-4F0E-9805-9F538FF5B6EC}" srcOrd="3" destOrd="0" parTransId="{7D87B168-B32D-4103-A4EF-DBFCFDDA1B32}" sibTransId="{E2EEBA32-6A1A-4513-A7F8-3DC7133072F4}"/>
    <dgm:cxn modelId="{414D086E-A772-481A-A1C5-375BD3D36DD8}" srcId="{0C8D95BD-7C9B-4821-AA12-69DDA1E5F199}" destId="{A108F97A-754C-4E18-A383-7ABAF5680CAA}" srcOrd="3" destOrd="0" parTransId="{CEB177EC-004D-4240-89AE-F1D200BB4748}" sibTransId="{62C57BC9-7663-42E5-880B-CD459527CE8B}"/>
    <dgm:cxn modelId="{92F8BB19-5E75-4451-88B2-0FC7846C3A35}" type="presOf" srcId="{97D17CAC-21A0-4D9D-87AE-0A4894FBB1D0}" destId="{06CE0F59-A8B8-432A-A334-82E29029DAAF}" srcOrd="0" destOrd="0" presId="urn:microsoft.com/office/officeart/2005/8/layout/list1"/>
    <dgm:cxn modelId="{B83735FF-8895-4966-8F9D-ADAAA7586247}" type="presOf" srcId="{856764D0-3B24-4C06-BF99-8D6AB9915B4C}" destId="{592F3942-8D6F-4DCD-BA1A-F553A7AEB8D6}" srcOrd="0" destOrd="0" presId="urn:microsoft.com/office/officeart/2005/8/layout/list1"/>
    <dgm:cxn modelId="{2B1CC3C9-5DAB-4FDD-BA51-5D4288C39BBF}" srcId="{372308ED-08BB-4D34-AFBE-2DF1EF0A747A}" destId="{64837CF5-68B4-4ED4-981B-A4D8F6DEB0F8}" srcOrd="2" destOrd="0" parTransId="{D3CF1FA7-9927-47BE-BDF8-1815973C400C}" sibTransId="{3D859ADC-8447-4C52-A406-7489790229CB}"/>
    <dgm:cxn modelId="{FA1F160A-1D0D-4361-98E2-CE36BF31A229}" type="presOf" srcId="{1C70DBA1-05E0-4F0E-9805-9F538FF5B6EC}" destId="{86946CBF-3421-44B7-9195-3B30DEF7C06C}" srcOrd="0" destOrd="3" presId="urn:microsoft.com/office/officeart/2005/8/layout/list1"/>
    <dgm:cxn modelId="{EBE508A3-0CDB-4874-94B4-FC70116295F3}" srcId="{372308ED-08BB-4D34-AFBE-2DF1EF0A747A}" destId="{97D17CAC-21A0-4D9D-87AE-0A4894FBB1D0}" srcOrd="0" destOrd="0" parTransId="{531220DB-D078-4D50-8B6C-7057DEA94F61}" sibTransId="{B8F033B3-96FF-44CE-A96B-FE432FDF83A4}"/>
    <dgm:cxn modelId="{1084A5DB-2598-40D7-B60C-8ED94DE7621A}" srcId="{856764D0-3B24-4C06-BF99-8D6AB9915B4C}" destId="{E6B459C8-B22F-42D1-9D2F-74F43230F43D}" srcOrd="2" destOrd="0" parTransId="{49F230C6-8568-4A0C-846A-3E1525FD8EF5}" sibTransId="{47146F78-483B-4739-B258-49251E783C00}"/>
    <dgm:cxn modelId="{46C515EA-8F62-4FA6-B827-9A0B764A8212}" type="presOf" srcId="{E6B459C8-B22F-42D1-9D2F-74F43230F43D}" destId="{86946CBF-3421-44B7-9195-3B30DEF7C06C}" srcOrd="0" destOrd="2" presId="urn:microsoft.com/office/officeart/2005/8/layout/list1"/>
    <dgm:cxn modelId="{727911F0-9443-4AB5-932F-0AAB94B091E6}" type="presOf" srcId="{CCD43B2A-5DFC-4469-B245-4ABDBBFD9A5B}" destId="{8487A9E8-FA0B-41BC-8681-69859B4C8820}" srcOrd="0" destOrd="0" presId="urn:microsoft.com/office/officeart/2005/8/layout/list1"/>
    <dgm:cxn modelId="{CCCB9BA9-2D62-46D5-A676-3B73A2102C3D}" srcId="{0C8D95BD-7C9B-4821-AA12-69DDA1E5F199}" destId="{03569D83-35C1-4F49-89AD-3732585EE8E6}" srcOrd="0" destOrd="0" parTransId="{DE7C8FA6-FEFD-45C5-A4B4-E27C8394E621}" sibTransId="{390154E6-941D-4435-985C-6A850B556615}"/>
    <dgm:cxn modelId="{EC179DE6-69B0-4800-8383-65A3116A680E}" type="presOf" srcId="{A108F97A-754C-4E18-A383-7ABAF5680CAA}" destId="{E5A6C99F-3A4D-46AC-8B40-CBE10A08570C}" srcOrd="0" destOrd="3" presId="urn:microsoft.com/office/officeart/2005/8/layout/list1"/>
    <dgm:cxn modelId="{0FBECE42-D25F-4589-AC83-76EA33B6713E}" type="presOf" srcId="{372308ED-08BB-4D34-AFBE-2DF1EF0A747A}" destId="{7184BC06-035E-43BA-A2E2-91C5225BC7A6}" srcOrd="1" destOrd="0" presId="urn:microsoft.com/office/officeart/2005/8/layout/list1"/>
    <dgm:cxn modelId="{F1D4F38E-6E68-48CD-95D1-289A70DCA3B6}" type="presParOf" srcId="{8487A9E8-FA0B-41BC-8681-69859B4C8820}" destId="{7C1B176E-1CDC-4D63-9919-F7895023EF51}" srcOrd="0" destOrd="0" presId="urn:microsoft.com/office/officeart/2005/8/layout/list1"/>
    <dgm:cxn modelId="{4335FBB6-1044-447C-ADC7-817F119B24A0}" type="presParOf" srcId="{7C1B176E-1CDC-4D63-9919-F7895023EF51}" destId="{1BB08B05-BF3E-46DC-B3FF-BBC47E14B4CB}" srcOrd="0" destOrd="0" presId="urn:microsoft.com/office/officeart/2005/8/layout/list1"/>
    <dgm:cxn modelId="{8C7FBB90-E8E0-46B7-BBFC-9CE2F3C83DD6}" type="presParOf" srcId="{7C1B176E-1CDC-4D63-9919-F7895023EF51}" destId="{7184BC06-035E-43BA-A2E2-91C5225BC7A6}" srcOrd="1" destOrd="0" presId="urn:microsoft.com/office/officeart/2005/8/layout/list1"/>
    <dgm:cxn modelId="{587C079B-85A5-423E-8206-0A23665B0C3E}" type="presParOf" srcId="{8487A9E8-FA0B-41BC-8681-69859B4C8820}" destId="{DE68D7D2-DFDB-41A8-B02F-9A74F823B3E1}" srcOrd="1" destOrd="0" presId="urn:microsoft.com/office/officeart/2005/8/layout/list1"/>
    <dgm:cxn modelId="{C19E48A2-E17E-45AD-ABF9-F8DF71AF099C}" type="presParOf" srcId="{8487A9E8-FA0B-41BC-8681-69859B4C8820}" destId="{06CE0F59-A8B8-432A-A334-82E29029DAAF}" srcOrd="2" destOrd="0" presId="urn:microsoft.com/office/officeart/2005/8/layout/list1"/>
    <dgm:cxn modelId="{B9883B74-8266-4B99-B60B-A50940878004}" type="presParOf" srcId="{8487A9E8-FA0B-41BC-8681-69859B4C8820}" destId="{24693941-76EF-457E-9AD0-5A170BDD8C05}" srcOrd="3" destOrd="0" presId="urn:microsoft.com/office/officeart/2005/8/layout/list1"/>
    <dgm:cxn modelId="{961E81B3-CCDB-41B7-A0A7-9708A75248B4}" type="presParOf" srcId="{8487A9E8-FA0B-41BC-8681-69859B4C8820}" destId="{47C495E2-88B3-4AC6-BDA6-4A884DEE80BD}" srcOrd="4" destOrd="0" presId="urn:microsoft.com/office/officeart/2005/8/layout/list1"/>
    <dgm:cxn modelId="{8E2F9AE9-EC7F-41D8-A8E5-ADC9337228B2}" type="presParOf" srcId="{47C495E2-88B3-4AC6-BDA6-4A884DEE80BD}" destId="{592F3942-8D6F-4DCD-BA1A-F553A7AEB8D6}" srcOrd="0" destOrd="0" presId="urn:microsoft.com/office/officeart/2005/8/layout/list1"/>
    <dgm:cxn modelId="{D2B731C5-5224-4233-A2C5-7AF2D59F20E1}" type="presParOf" srcId="{47C495E2-88B3-4AC6-BDA6-4A884DEE80BD}" destId="{83162B85-A308-449D-B929-2954DE5CF987}" srcOrd="1" destOrd="0" presId="urn:microsoft.com/office/officeart/2005/8/layout/list1"/>
    <dgm:cxn modelId="{AFA0FE66-B7C5-4A45-A874-C36BEFF390B1}" type="presParOf" srcId="{8487A9E8-FA0B-41BC-8681-69859B4C8820}" destId="{041F060E-CEA9-4884-83CE-A9497880F816}" srcOrd="5" destOrd="0" presId="urn:microsoft.com/office/officeart/2005/8/layout/list1"/>
    <dgm:cxn modelId="{07567788-464B-4E50-BA84-7E9D22CC59DD}" type="presParOf" srcId="{8487A9E8-FA0B-41BC-8681-69859B4C8820}" destId="{86946CBF-3421-44B7-9195-3B30DEF7C06C}" srcOrd="6" destOrd="0" presId="urn:microsoft.com/office/officeart/2005/8/layout/list1"/>
    <dgm:cxn modelId="{23115C75-D0F3-4591-823C-E2247E6F5D35}" type="presParOf" srcId="{8487A9E8-FA0B-41BC-8681-69859B4C8820}" destId="{DF3D477C-117E-4712-B4EB-D4799EB61FB0}" srcOrd="7" destOrd="0" presId="urn:microsoft.com/office/officeart/2005/8/layout/list1"/>
    <dgm:cxn modelId="{0ED5B944-D748-464C-872E-888B68187B74}" type="presParOf" srcId="{8487A9E8-FA0B-41BC-8681-69859B4C8820}" destId="{4F5F5752-D143-40B5-8B61-0542B49EA1E5}" srcOrd="8" destOrd="0" presId="urn:microsoft.com/office/officeart/2005/8/layout/list1"/>
    <dgm:cxn modelId="{914FAA95-ECF7-48BE-BC63-A7250B150AE5}" type="presParOf" srcId="{4F5F5752-D143-40B5-8B61-0542B49EA1E5}" destId="{029DB23B-B462-4522-B2E4-61E85F823BED}" srcOrd="0" destOrd="0" presId="urn:microsoft.com/office/officeart/2005/8/layout/list1"/>
    <dgm:cxn modelId="{859A3E18-7266-44F2-9E9B-F0561C432128}" type="presParOf" srcId="{4F5F5752-D143-40B5-8B61-0542B49EA1E5}" destId="{AE467E8A-B00A-42BA-9047-78FC07EC5062}" srcOrd="1" destOrd="0" presId="urn:microsoft.com/office/officeart/2005/8/layout/list1"/>
    <dgm:cxn modelId="{DDD3D1ED-272D-4AC3-B80B-0956EFD05648}" type="presParOf" srcId="{8487A9E8-FA0B-41BC-8681-69859B4C8820}" destId="{798196C0-554F-4A48-B24D-66515F0C04A6}" srcOrd="9" destOrd="0" presId="urn:microsoft.com/office/officeart/2005/8/layout/list1"/>
    <dgm:cxn modelId="{9900D0C4-9971-4428-9291-9EFC295B82D1}" type="presParOf" srcId="{8487A9E8-FA0B-41BC-8681-69859B4C8820}" destId="{E5A6C99F-3A4D-46AC-8B40-CBE10A08570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11B4D31-1117-462F-8CF8-1ED1FC864D32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GB"/>
        </a:p>
      </dgm:t>
    </dgm:pt>
    <dgm:pt modelId="{D8753CEA-2673-4F39-9F16-BB4DA960C4A3}">
      <dgm:prSet/>
      <dgm:spPr/>
      <dgm:t>
        <a:bodyPr/>
        <a:lstStyle/>
        <a:p>
          <a:pPr rtl="0"/>
          <a:r>
            <a:rPr lang="en-GB"/>
            <a:t>UoM Strategic Plan 2015-2020</a:t>
          </a:r>
        </a:p>
      </dgm:t>
    </dgm:pt>
    <dgm:pt modelId="{0C81FB5D-E45B-4153-A340-BF1FFF1B0FC9}" type="parTrans" cxnId="{17EDB108-5F5E-4548-A295-35FC61E8967E}">
      <dgm:prSet/>
      <dgm:spPr/>
      <dgm:t>
        <a:bodyPr/>
        <a:lstStyle/>
        <a:p>
          <a:endParaRPr lang="en-GB"/>
        </a:p>
      </dgm:t>
    </dgm:pt>
    <dgm:pt modelId="{8B842E0F-D414-498D-9A02-52B7287BF863}" type="sibTrans" cxnId="{17EDB108-5F5E-4548-A295-35FC61E8967E}">
      <dgm:prSet/>
      <dgm:spPr/>
      <dgm:t>
        <a:bodyPr/>
        <a:lstStyle/>
        <a:p>
          <a:endParaRPr lang="en-GB"/>
        </a:p>
      </dgm:t>
    </dgm:pt>
    <dgm:pt modelId="{EDDCB885-AAF6-41BD-8EC9-2CEDAABE42AA}">
      <dgm:prSet/>
      <dgm:spPr/>
      <dgm:t>
        <a:bodyPr/>
        <a:lstStyle/>
        <a:p>
          <a:pPr rtl="0"/>
          <a:r>
            <a:rPr lang="en-GB"/>
            <a:t>Measure enumerated to bring about Change</a:t>
          </a:r>
        </a:p>
      </dgm:t>
    </dgm:pt>
    <dgm:pt modelId="{2C97E073-DB26-4E54-843E-A206829CFBEB}" type="parTrans" cxnId="{C14C0E46-EC79-44C7-B8FA-A567D75963DC}">
      <dgm:prSet/>
      <dgm:spPr/>
      <dgm:t>
        <a:bodyPr/>
        <a:lstStyle/>
        <a:p>
          <a:endParaRPr lang="en-GB"/>
        </a:p>
      </dgm:t>
    </dgm:pt>
    <dgm:pt modelId="{D0BC97CA-9C9B-47B2-A213-D470DE8BC3F4}" type="sibTrans" cxnId="{C14C0E46-EC79-44C7-B8FA-A567D75963DC}">
      <dgm:prSet/>
      <dgm:spPr/>
      <dgm:t>
        <a:bodyPr/>
        <a:lstStyle/>
        <a:p>
          <a:endParaRPr lang="en-GB"/>
        </a:p>
      </dgm:t>
    </dgm:pt>
    <dgm:pt modelId="{D9110340-0F27-41BB-A4C0-A2B41B736F04}">
      <dgm:prSet/>
      <dgm:spPr/>
      <dgm:t>
        <a:bodyPr/>
        <a:lstStyle/>
        <a:p>
          <a:pPr rtl="0"/>
          <a:r>
            <a:rPr lang="en-GB"/>
            <a:t>Triple bottom line taken into consideration</a:t>
          </a:r>
        </a:p>
      </dgm:t>
    </dgm:pt>
    <dgm:pt modelId="{56D24ED9-890E-4A08-B546-C786A5248B3F}" type="parTrans" cxnId="{D7341D5B-2AB1-4A64-B404-3FE9143965D1}">
      <dgm:prSet/>
      <dgm:spPr/>
      <dgm:t>
        <a:bodyPr/>
        <a:lstStyle/>
        <a:p>
          <a:endParaRPr lang="en-GB"/>
        </a:p>
      </dgm:t>
    </dgm:pt>
    <dgm:pt modelId="{8DD9A337-50CC-4C68-AB55-48CDA4A247E5}" type="sibTrans" cxnId="{D7341D5B-2AB1-4A64-B404-3FE9143965D1}">
      <dgm:prSet/>
      <dgm:spPr/>
      <dgm:t>
        <a:bodyPr/>
        <a:lstStyle/>
        <a:p>
          <a:endParaRPr lang="en-GB"/>
        </a:p>
      </dgm:t>
    </dgm:pt>
    <dgm:pt modelId="{B566A7B4-9E5D-44E2-AE26-57617058F666}">
      <dgm:prSet/>
      <dgm:spPr/>
      <dgm:t>
        <a:bodyPr/>
        <a:lstStyle/>
        <a:p>
          <a:pPr rtl="0"/>
          <a:r>
            <a:rPr lang="en-GB"/>
            <a:t>Introduction of General Education Modules</a:t>
          </a:r>
        </a:p>
      </dgm:t>
    </dgm:pt>
    <dgm:pt modelId="{C62BA35C-E282-40A5-9AC1-BFE49F81A1DC}" type="parTrans" cxnId="{FB19D928-FFC7-4FA1-AB83-9665568C1410}">
      <dgm:prSet/>
      <dgm:spPr/>
      <dgm:t>
        <a:bodyPr/>
        <a:lstStyle/>
        <a:p>
          <a:endParaRPr lang="en-GB"/>
        </a:p>
      </dgm:t>
    </dgm:pt>
    <dgm:pt modelId="{F72D0EC4-481C-4C68-BF90-59A5E28D19C3}" type="sibTrans" cxnId="{FB19D928-FFC7-4FA1-AB83-9665568C1410}">
      <dgm:prSet/>
      <dgm:spPr/>
      <dgm:t>
        <a:bodyPr/>
        <a:lstStyle/>
        <a:p>
          <a:endParaRPr lang="en-GB"/>
        </a:p>
      </dgm:t>
    </dgm:pt>
    <dgm:pt modelId="{ED718825-6613-416B-B074-BB335093DA96}">
      <dgm:prSet/>
      <dgm:spPr/>
      <dgm:t>
        <a:bodyPr/>
        <a:lstStyle/>
        <a:p>
          <a:pPr rtl="0"/>
          <a:r>
            <a:rPr lang="en-GB"/>
            <a:t>Broaden knowledge of Students on themes such as Globalisation, Entrepreneurship, Understanding Society etc.</a:t>
          </a:r>
        </a:p>
      </dgm:t>
    </dgm:pt>
    <dgm:pt modelId="{DF3E31A0-3CC5-498A-B62F-415B89AA70BA}" type="parTrans" cxnId="{DDF3BC1F-E72A-495E-B49D-2DF09990D040}">
      <dgm:prSet/>
      <dgm:spPr/>
      <dgm:t>
        <a:bodyPr/>
        <a:lstStyle/>
        <a:p>
          <a:endParaRPr lang="en-GB"/>
        </a:p>
      </dgm:t>
    </dgm:pt>
    <dgm:pt modelId="{271228D6-29EE-4772-872F-60B398DEA38C}" type="sibTrans" cxnId="{DDF3BC1F-E72A-495E-B49D-2DF09990D040}">
      <dgm:prSet/>
      <dgm:spPr/>
      <dgm:t>
        <a:bodyPr/>
        <a:lstStyle/>
        <a:p>
          <a:endParaRPr lang="en-GB"/>
        </a:p>
      </dgm:t>
    </dgm:pt>
    <dgm:pt modelId="{7F35BA2E-418D-4DDB-AE09-F354C6800495}">
      <dgm:prSet/>
      <dgm:spPr/>
      <dgm:t>
        <a:bodyPr/>
        <a:lstStyle/>
        <a:p>
          <a:pPr rtl="0"/>
          <a:r>
            <a:rPr lang="en-GB"/>
            <a:t>Research themes relating to SD</a:t>
          </a:r>
        </a:p>
      </dgm:t>
    </dgm:pt>
    <dgm:pt modelId="{9581DF19-2A0A-4E46-AE14-24F348A152B4}" type="parTrans" cxnId="{E52D3D98-E2A4-465A-BDD1-EEA755765148}">
      <dgm:prSet/>
      <dgm:spPr/>
      <dgm:t>
        <a:bodyPr/>
        <a:lstStyle/>
        <a:p>
          <a:endParaRPr lang="en-GB"/>
        </a:p>
      </dgm:t>
    </dgm:pt>
    <dgm:pt modelId="{53C1F0A9-404D-4082-ABF8-2BB25FB08172}" type="sibTrans" cxnId="{E52D3D98-E2A4-465A-BDD1-EEA755765148}">
      <dgm:prSet/>
      <dgm:spPr/>
      <dgm:t>
        <a:bodyPr/>
        <a:lstStyle/>
        <a:p>
          <a:endParaRPr lang="en-GB"/>
        </a:p>
      </dgm:t>
    </dgm:pt>
    <dgm:pt modelId="{29C59FED-2032-44C8-9DBA-76FDF997D5D0}">
      <dgm:prSet/>
      <dgm:spPr/>
      <dgm:t>
        <a:bodyPr/>
        <a:lstStyle/>
        <a:p>
          <a:pPr rtl="0"/>
          <a:r>
            <a:rPr lang="en-GB"/>
            <a:t>Climate Change</a:t>
          </a:r>
        </a:p>
      </dgm:t>
    </dgm:pt>
    <dgm:pt modelId="{33E1F6EB-2743-4BEB-A98E-A7B7ACB686DA}" type="parTrans" cxnId="{860FAE3C-CBB5-407D-98CD-A5F6F4FB75F4}">
      <dgm:prSet/>
      <dgm:spPr/>
      <dgm:t>
        <a:bodyPr/>
        <a:lstStyle/>
        <a:p>
          <a:endParaRPr lang="en-GB"/>
        </a:p>
      </dgm:t>
    </dgm:pt>
    <dgm:pt modelId="{C5554E2A-13FD-4BE5-B97F-8E882C4E6A97}" type="sibTrans" cxnId="{860FAE3C-CBB5-407D-98CD-A5F6F4FB75F4}">
      <dgm:prSet/>
      <dgm:spPr/>
      <dgm:t>
        <a:bodyPr/>
        <a:lstStyle/>
        <a:p>
          <a:endParaRPr lang="en-GB"/>
        </a:p>
      </dgm:t>
    </dgm:pt>
    <dgm:pt modelId="{7C2E288A-5148-425C-B31D-14DB31A8BA3C}">
      <dgm:prSet/>
      <dgm:spPr/>
      <dgm:t>
        <a:bodyPr/>
        <a:lstStyle/>
        <a:p>
          <a:pPr rtl="0"/>
          <a:r>
            <a:rPr lang="en-GB"/>
            <a:t>Food Security</a:t>
          </a:r>
        </a:p>
      </dgm:t>
    </dgm:pt>
    <dgm:pt modelId="{F8917807-8E70-48F2-8D3D-FF61584B7629}" type="parTrans" cxnId="{D3DE21AD-E3C1-4EC5-9EE2-220E9562F9C9}">
      <dgm:prSet/>
      <dgm:spPr/>
      <dgm:t>
        <a:bodyPr/>
        <a:lstStyle/>
        <a:p>
          <a:endParaRPr lang="en-GB"/>
        </a:p>
      </dgm:t>
    </dgm:pt>
    <dgm:pt modelId="{9E251682-5207-418F-A26E-CC2726BD582C}" type="sibTrans" cxnId="{D3DE21AD-E3C1-4EC5-9EE2-220E9562F9C9}">
      <dgm:prSet/>
      <dgm:spPr/>
      <dgm:t>
        <a:bodyPr/>
        <a:lstStyle/>
        <a:p>
          <a:endParaRPr lang="en-GB"/>
        </a:p>
      </dgm:t>
    </dgm:pt>
    <dgm:pt modelId="{B79BF2A1-F52B-4CA6-9D8A-1C020C122AC5}">
      <dgm:prSet/>
      <dgm:spPr/>
      <dgm:t>
        <a:bodyPr/>
        <a:lstStyle/>
        <a:p>
          <a:pPr rtl="0"/>
          <a:r>
            <a:rPr lang="en-GB"/>
            <a:t>Biodiversity and Conservation</a:t>
          </a:r>
        </a:p>
      </dgm:t>
    </dgm:pt>
    <dgm:pt modelId="{FC345F8A-40EA-46C2-8BF4-FDD1F6C34E9D}" type="parTrans" cxnId="{09C6DB5D-2B32-4669-A951-36AE3F767086}">
      <dgm:prSet/>
      <dgm:spPr/>
      <dgm:t>
        <a:bodyPr/>
        <a:lstStyle/>
        <a:p>
          <a:endParaRPr lang="en-GB"/>
        </a:p>
      </dgm:t>
    </dgm:pt>
    <dgm:pt modelId="{1BE6F8A7-2FAE-4E81-AC05-BF81A32275A7}" type="sibTrans" cxnId="{09C6DB5D-2B32-4669-A951-36AE3F767086}">
      <dgm:prSet/>
      <dgm:spPr/>
      <dgm:t>
        <a:bodyPr/>
        <a:lstStyle/>
        <a:p>
          <a:endParaRPr lang="en-GB"/>
        </a:p>
      </dgm:t>
    </dgm:pt>
    <dgm:pt modelId="{DC0BC5B9-340F-4809-8138-07AE5123EFBE}">
      <dgm:prSet/>
      <dgm:spPr/>
      <dgm:t>
        <a:bodyPr/>
        <a:lstStyle/>
        <a:p>
          <a:pPr rtl="0"/>
          <a:r>
            <a:rPr lang="en-US"/>
            <a:t>Renewable Energy and Energy for Sustainable Development</a:t>
          </a:r>
          <a:endParaRPr lang="en-GB"/>
        </a:p>
      </dgm:t>
    </dgm:pt>
    <dgm:pt modelId="{3D8070CB-2969-403A-9A7E-14D51A56470C}" type="parTrans" cxnId="{422223D9-C278-4FE6-85E9-CD3458A92AFB}">
      <dgm:prSet/>
      <dgm:spPr/>
      <dgm:t>
        <a:bodyPr/>
        <a:lstStyle/>
        <a:p>
          <a:endParaRPr lang="en-GB"/>
        </a:p>
      </dgm:t>
    </dgm:pt>
    <dgm:pt modelId="{315F2127-38AD-4382-93C2-0AA2133BAFCE}" type="sibTrans" cxnId="{422223D9-C278-4FE6-85E9-CD3458A92AFB}">
      <dgm:prSet/>
      <dgm:spPr/>
      <dgm:t>
        <a:bodyPr/>
        <a:lstStyle/>
        <a:p>
          <a:endParaRPr lang="en-GB"/>
        </a:p>
      </dgm:t>
    </dgm:pt>
    <dgm:pt modelId="{FE511CE1-26E8-40FE-BAB8-24DE8310D464}">
      <dgm:prSet/>
      <dgm:spPr/>
      <dgm:t>
        <a:bodyPr/>
        <a:lstStyle/>
        <a:p>
          <a:pPr rtl="0"/>
          <a:r>
            <a:rPr lang="en-GB"/>
            <a:t>Gender Issues in Entrepreneurship</a:t>
          </a:r>
        </a:p>
      </dgm:t>
    </dgm:pt>
    <dgm:pt modelId="{31EED09E-360D-48F2-868F-623BC1D80F55}" type="parTrans" cxnId="{E63FBFEF-A69F-4A05-B2A4-B66E73417418}">
      <dgm:prSet/>
      <dgm:spPr/>
      <dgm:t>
        <a:bodyPr/>
        <a:lstStyle/>
        <a:p>
          <a:endParaRPr lang="en-GB"/>
        </a:p>
      </dgm:t>
    </dgm:pt>
    <dgm:pt modelId="{A6D17B7C-5A90-4FD3-A6E1-E1A5429F8389}" type="sibTrans" cxnId="{E63FBFEF-A69F-4A05-B2A4-B66E73417418}">
      <dgm:prSet/>
      <dgm:spPr/>
      <dgm:t>
        <a:bodyPr/>
        <a:lstStyle/>
        <a:p>
          <a:endParaRPr lang="en-GB"/>
        </a:p>
      </dgm:t>
    </dgm:pt>
    <dgm:pt modelId="{3819E80A-55D2-41F1-BE75-8DF913BD5941}">
      <dgm:prSet/>
      <dgm:spPr/>
      <dgm:t>
        <a:bodyPr/>
        <a:lstStyle/>
        <a:p>
          <a:pPr rtl="0"/>
          <a:r>
            <a:rPr lang="en-US"/>
            <a:t>Ethics and Corporate Social Responsibility</a:t>
          </a:r>
          <a:endParaRPr lang="en-GB"/>
        </a:p>
      </dgm:t>
    </dgm:pt>
    <dgm:pt modelId="{E4155D0D-C622-4910-A6E0-4CC8AEDD9041}" type="parTrans" cxnId="{EE275CD2-2D6D-4C6F-9B4E-C0CE7B5C6244}">
      <dgm:prSet/>
      <dgm:spPr/>
      <dgm:t>
        <a:bodyPr/>
        <a:lstStyle/>
        <a:p>
          <a:endParaRPr lang="en-GB"/>
        </a:p>
      </dgm:t>
    </dgm:pt>
    <dgm:pt modelId="{9654F4A1-1899-4F84-B5C7-A67D855FF2DA}" type="sibTrans" cxnId="{EE275CD2-2D6D-4C6F-9B4E-C0CE7B5C6244}">
      <dgm:prSet/>
      <dgm:spPr/>
      <dgm:t>
        <a:bodyPr/>
        <a:lstStyle/>
        <a:p>
          <a:endParaRPr lang="en-GB"/>
        </a:p>
      </dgm:t>
    </dgm:pt>
    <dgm:pt modelId="{8FB903FA-0811-4B60-8016-021279944871}">
      <dgm:prSet/>
      <dgm:spPr/>
      <dgm:t>
        <a:bodyPr/>
        <a:lstStyle/>
        <a:p>
          <a:pPr rtl="0"/>
          <a:r>
            <a:rPr lang="en-US"/>
            <a:t>Sustainable Tourism</a:t>
          </a:r>
          <a:endParaRPr lang="en-GB"/>
        </a:p>
      </dgm:t>
    </dgm:pt>
    <dgm:pt modelId="{5BE699E2-9A46-4FDF-A3F9-2EEB97A9A67A}" type="parTrans" cxnId="{98571AF5-ED8D-41D1-818C-E683365A13B6}">
      <dgm:prSet/>
      <dgm:spPr/>
      <dgm:t>
        <a:bodyPr/>
        <a:lstStyle/>
        <a:p>
          <a:endParaRPr lang="en-GB"/>
        </a:p>
      </dgm:t>
    </dgm:pt>
    <dgm:pt modelId="{E6C26F8A-27F1-4A24-8F15-B05D393EC685}" type="sibTrans" cxnId="{98571AF5-ED8D-41D1-818C-E683365A13B6}">
      <dgm:prSet/>
      <dgm:spPr/>
      <dgm:t>
        <a:bodyPr/>
        <a:lstStyle/>
        <a:p>
          <a:endParaRPr lang="en-GB"/>
        </a:p>
      </dgm:t>
    </dgm:pt>
    <dgm:pt modelId="{64D77C5D-C69B-43DE-87EA-6B5D8F5A08C3}">
      <dgm:prSet/>
      <dgm:spPr/>
      <dgm:t>
        <a:bodyPr/>
        <a:lstStyle/>
        <a:p>
          <a:pPr rtl="0"/>
          <a:r>
            <a:rPr lang="en-GB"/>
            <a:t>Human Rights</a:t>
          </a:r>
        </a:p>
      </dgm:t>
    </dgm:pt>
    <dgm:pt modelId="{E0CB7249-FCB0-46DB-9294-757CB5DA8803}" type="parTrans" cxnId="{FA835C18-E991-438F-957C-ED6512CA9177}">
      <dgm:prSet/>
      <dgm:spPr/>
      <dgm:t>
        <a:bodyPr/>
        <a:lstStyle/>
        <a:p>
          <a:endParaRPr lang="en-GB"/>
        </a:p>
      </dgm:t>
    </dgm:pt>
    <dgm:pt modelId="{2DD73423-F225-47D7-AE9C-D986AAFC7D32}" type="sibTrans" cxnId="{FA835C18-E991-438F-957C-ED6512CA9177}">
      <dgm:prSet/>
      <dgm:spPr/>
      <dgm:t>
        <a:bodyPr/>
        <a:lstStyle/>
        <a:p>
          <a:endParaRPr lang="en-GB"/>
        </a:p>
      </dgm:t>
    </dgm:pt>
    <dgm:pt modelId="{4FB6C11E-B4BD-4A1F-ABE2-771692BA0153}" type="pres">
      <dgm:prSet presAssocID="{911B4D31-1117-462F-8CF8-1ED1FC864D32}" presName="linear" presStyleCnt="0">
        <dgm:presLayoutVars>
          <dgm:dir/>
          <dgm:animLvl val="lvl"/>
          <dgm:resizeHandles val="exact"/>
        </dgm:presLayoutVars>
      </dgm:prSet>
      <dgm:spPr/>
    </dgm:pt>
    <dgm:pt modelId="{DDD75AB9-B367-4066-A366-056D5CF20530}" type="pres">
      <dgm:prSet presAssocID="{D8753CEA-2673-4F39-9F16-BB4DA960C4A3}" presName="parentLin" presStyleCnt="0"/>
      <dgm:spPr/>
    </dgm:pt>
    <dgm:pt modelId="{EA5AA6DF-643E-4FA3-88A7-E70A8145D716}" type="pres">
      <dgm:prSet presAssocID="{D8753CEA-2673-4F39-9F16-BB4DA960C4A3}" presName="parentLeftMargin" presStyleLbl="node1" presStyleIdx="0" presStyleCnt="3"/>
      <dgm:spPr/>
    </dgm:pt>
    <dgm:pt modelId="{5067F7F6-F428-4761-94F2-96E0F66C9AD0}" type="pres">
      <dgm:prSet presAssocID="{D8753CEA-2673-4F39-9F16-BB4DA960C4A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AA60AAD-58C8-423E-A79D-D85D9CCE2BB1}" type="pres">
      <dgm:prSet presAssocID="{D8753CEA-2673-4F39-9F16-BB4DA960C4A3}" presName="negativeSpace" presStyleCnt="0"/>
      <dgm:spPr/>
    </dgm:pt>
    <dgm:pt modelId="{5E2B047C-9734-4417-A100-CDBFAE7FCDD6}" type="pres">
      <dgm:prSet presAssocID="{D8753CEA-2673-4F39-9F16-BB4DA960C4A3}" presName="childText" presStyleLbl="conFgAcc1" presStyleIdx="0" presStyleCnt="3">
        <dgm:presLayoutVars>
          <dgm:bulletEnabled val="1"/>
        </dgm:presLayoutVars>
      </dgm:prSet>
      <dgm:spPr/>
    </dgm:pt>
    <dgm:pt modelId="{C08DD809-9E2B-45D6-A481-CEF203105665}" type="pres">
      <dgm:prSet presAssocID="{8B842E0F-D414-498D-9A02-52B7287BF863}" presName="spaceBetweenRectangles" presStyleCnt="0"/>
      <dgm:spPr/>
    </dgm:pt>
    <dgm:pt modelId="{61FD68CB-F254-4704-A8CE-B03B9A463B15}" type="pres">
      <dgm:prSet presAssocID="{B566A7B4-9E5D-44E2-AE26-57617058F666}" presName="parentLin" presStyleCnt="0"/>
      <dgm:spPr/>
    </dgm:pt>
    <dgm:pt modelId="{6551C374-9ABC-417E-8D9F-6B33CA1B491A}" type="pres">
      <dgm:prSet presAssocID="{B566A7B4-9E5D-44E2-AE26-57617058F666}" presName="parentLeftMargin" presStyleLbl="node1" presStyleIdx="0" presStyleCnt="3"/>
      <dgm:spPr/>
    </dgm:pt>
    <dgm:pt modelId="{C1518F26-8DD6-4CFC-A275-1BA052DE45C6}" type="pres">
      <dgm:prSet presAssocID="{B566A7B4-9E5D-44E2-AE26-57617058F66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F343AAC-371B-49F0-88E8-47202272273F}" type="pres">
      <dgm:prSet presAssocID="{B566A7B4-9E5D-44E2-AE26-57617058F666}" presName="negativeSpace" presStyleCnt="0"/>
      <dgm:spPr/>
    </dgm:pt>
    <dgm:pt modelId="{46B70F28-54C4-4493-9395-80AF814ABB1F}" type="pres">
      <dgm:prSet presAssocID="{B566A7B4-9E5D-44E2-AE26-57617058F666}" presName="childText" presStyleLbl="conFgAcc1" presStyleIdx="1" presStyleCnt="3">
        <dgm:presLayoutVars>
          <dgm:bulletEnabled val="1"/>
        </dgm:presLayoutVars>
      </dgm:prSet>
      <dgm:spPr/>
    </dgm:pt>
    <dgm:pt modelId="{60E8432A-3A1A-44EA-9501-8B410E347389}" type="pres">
      <dgm:prSet presAssocID="{F72D0EC4-481C-4C68-BF90-59A5E28D19C3}" presName="spaceBetweenRectangles" presStyleCnt="0"/>
      <dgm:spPr/>
    </dgm:pt>
    <dgm:pt modelId="{D919F03D-DB6F-4BB4-92B8-0B9D4F001027}" type="pres">
      <dgm:prSet presAssocID="{7F35BA2E-418D-4DDB-AE09-F354C6800495}" presName="parentLin" presStyleCnt="0"/>
      <dgm:spPr/>
    </dgm:pt>
    <dgm:pt modelId="{E6FC024A-8FBD-40E8-AA58-082300B4F923}" type="pres">
      <dgm:prSet presAssocID="{7F35BA2E-418D-4DDB-AE09-F354C6800495}" presName="parentLeftMargin" presStyleLbl="node1" presStyleIdx="1" presStyleCnt="3"/>
      <dgm:spPr/>
    </dgm:pt>
    <dgm:pt modelId="{F66AC264-6196-40F9-BFC8-645D1539032B}" type="pres">
      <dgm:prSet presAssocID="{7F35BA2E-418D-4DDB-AE09-F354C680049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6E468B9-0D06-465F-A883-D5464FB16D4B}" type="pres">
      <dgm:prSet presAssocID="{7F35BA2E-418D-4DDB-AE09-F354C6800495}" presName="negativeSpace" presStyleCnt="0"/>
      <dgm:spPr/>
    </dgm:pt>
    <dgm:pt modelId="{C894CAE9-F30B-4332-81A7-DD311D231341}" type="pres">
      <dgm:prSet presAssocID="{7F35BA2E-418D-4DDB-AE09-F354C680049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8571AF5-ED8D-41D1-818C-E683365A13B6}" srcId="{7F35BA2E-418D-4DDB-AE09-F354C6800495}" destId="{8FB903FA-0811-4B60-8016-021279944871}" srcOrd="6" destOrd="0" parTransId="{5BE699E2-9A46-4FDF-A3F9-2EEB97A9A67A}" sibTransId="{E6C26F8A-27F1-4A24-8F15-B05D393EC685}"/>
    <dgm:cxn modelId="{1A78142C-09FB-4AA0-B0CF-CC8FDEDBA107}" type="presOf" srcId="{7F35BA2E-418D-4DDB-AE09-F354C6800495}" destId="{E6FC024A-8FBD-40E8-AA58-082300B4F923}" srcOrd="0" destOrd="0" presId="urn:microsoft.com/office/officeart/2005/8/layout/list1"/>
    <dgm:cxn modelId="{E52D3D98-E2A4-465A-BDD1-EEA755765148}" srcId="{911B4D31-1117-462F-8CF8-1ED1FC864D32}" destId="{7F35BA2E-418D-4DDB-AE09-F354C6800495}" srcOrd="2" destOrd="0" parTransId="{9581DF19-2A0A-4E46-AE14-24F348A152B4}" sibTransId="{53C1F0A9-404D-4082-ABF8-2BB25FB08172}"/>
    <dgm:cxn modelId="{D6BD2230-979D-4E66-A036-C4CEB38CBAEF}" type="presOf" srcId="{B566A7B4-9E5D-44E2-AE26-57617058F666}" destId="{6551C374-9ABC-417E-8D9F-6B33CA1B491A}" srcOrd="0" destOrd="0" presId="urn:microsoft.com/office/officeart/2005/8/layout/list1"/>
    <dgm:cxn modelId="{FB19D928-FFC7-4FA1-AB83-9665568C1410}" srcId="{911B4D31-1117-462F-8CF8-1ED1FC864D32}" destId="{B566A7B4-9E5D-44E2-AE26-57617058F666}" srcOrd="1" destOrd="0" parTransId="{C62BA35C-E282-40A5-9AC1-BFE49F81A1DC}" sibTransId="{F72D0EC4-481C-4C68-BF90-59A5E28D19C3}"/>
    <dgm:cxn modelId="{DDF3BC1F-E72A-495E-B49D-2DF09990D040}" srcId="{B566A7B4-9E5D-44E2-AE26-57617058F666}" destId="{ED718825-6613-416B-B074-BB335093DA96}" srcOrd="0" destOrd="0" parTransId="{DF3E31A0-3CC5-498A-B62F-415B89AA70BA}" sibTransId="{271228D6-29EE-4772-872F-60B398DEA38C}"/>
    <dgm:cxn modelId="{17EDB108-5F5E-4548-A295-35FC61E8967E}" srcId="{911B4D31-1117-462F-8CF8-1ED1FC864D32}" destId="{D8753CEA-2673-4F39-9F16-BB4DA960C4A3}" srcOrd="0" destOrd="0" parTransId="{0C81FB5D-E45B-4153-A340-BF1FFF1B0FC9}" sibTransId="{8B842E0F-D414-498D-9A02-52B7287BF863}"/>
    <dgm:cxn modelId="{D3DE21AD-E3C1-4EC5-9EE2-220E9562F9C9}" srcId="{7F35BA2E-418D-4DDB-AE09-F354C6800495}" destId="{7C2E288A-5148-425C-B31D-14DB31A8BA3C}" srcOrd="1" destOrd="0" parTransId="{F8917807-8E70-48F2-8D3D-FF61584B7629}" sibTransId="{9E251682-5207-418F-A26E-CC2726BD582C}"/>
    <dgm:cxn modelId="{F3A92F96-4491-4EF9-BEDF-3F3A4DFE9E2C}" type="presOf" srcId="{911B4D31-1117-462F-8CF8-1ED1FC864D32}" destId="{4FB6C11E-B4BD-4A1F-ABE2-771692BA0153}" srcOrd="0" destOrd="0" presId="urn:microsoft.com/office/officeart/2005/8/layout/list1"/>
    <dgm:cxn modelId="{0E460804-67B1-4641-9319-CB8E98B6E988}" type="presOf" srcId="{DC0BC5B9-340F-4809-8138-07AE5123EFBE}" destId="{C894CAE9-F30B-4332-81A7-DD311D231341}" srcOrd="0" destOrd="3" presId="urn:microsoft.com/office/officeart/2005/8/layout/list1"/>
    <dgm:cxn modelId="{2D10DA3C-900E-4326-AE10-61A888EA013F}" type="presOf" srcId="{7C2E288A-5148-425C-B31D-14DB31A8BA3C}" destId="{C894CAE9-F30B-4332-81A7-DD311D231341}" srcOrd="0" destOrd="1" presId="urn:microsoft.com/office/officeart/2005/8/layout/list1"/>
    <dgm:cxn modelId="{860FAE3C-CBB5-407D-98CD-A5F6F4FB75F4}" srcId="{7F35BA2E-418D-4DDB-AE09-F354C6800495}" destId="{29C59FED-2032-44C8-9DBA-76FDF997D5D0}" srcOrd="0" destOrd="0" parTransId="{33E1F6EB-2743-4BEB-A98E-A7B7ACB686DA}" sibTransId="{C5554E2A-13FD-4BE5-B97F-8E882C4E6A97}"/>
    <dgm:cxn modelId="{C14C0E46-EC79-44C7-B8FA-A567D75963DC}" srcId="{D8753CEA-2673-4F39-9F16-BB4DA960C4A3}" destId="{EDDCB885-AAF6-41BD-8EC9-2CEDAABE42AA}" srcOrd="0" destOrd="0" parTransId="{2C97E073-DB26-4E54-843E-A206829CFBEB}" sibTransId="{D0BC97CA-9C9B-47B2-A213-D470DE8BC3F4}"/>
    <dgm:cxn modelId="{2201F59C-6FF5-4C57-8429-B73F68C727A7}" type="presOf" srcId="{D8753CEA-2673-4F39-9F16-BB4DA960C4A3}" destId="{EA5AA6DF-643E-4FA3-88A7-E70A8145D716}" srcOrd="0" destOrd="0" presId="urn:microsoft.com/office/officeart/2005/8/layout/list1"/>
    <dgm:cxn modelId="{2D900C5E-B65D-481A-B265-6037337D0070}" type="presOf" srcId="{B79BF2A1-F52B-4CA6-9D8A-1C020C122AC5}" destId="{C894CAE9-F30B-4332-81A7-DD311D231341}" srcOrd="0" destOrd="2" presId="urn:microsoft.com/office/officeart/2005/8/layout/list1"/>
    <dgm:cxn modelId="{10DC2534-A761-4BA0-91A4-7DCC5A73DC9E}" type="presOf" srcId="{B566A7B4-9E5D-44E2-AE26-57617058F666}" destId="{C1518F26-8DD6-4CFC-A275-1BA052DE45C6}" srcOrd="1" destOrd="0" presId="urn:microsoft.com/office/officeart/2005/8/layout/list1"/>
    <dgm:cxn modelId="{E63FBFEF-A69F-4A05-B2A4-B66E73417418}" srcId="{7F35BA2E-418D-4DDB-AE09-F354C6800495}" destId="{FE511CE1-26E8-40FE-BAB8-24DE8310D464}" srcOrd="4" destOrd="0" parTransId="{31EED09E-360D-48F2-868F-623BC1D80F55}" sibTransId="{A6D17B7C-5A90-4FD3-A6E1-E1A5429F8389}"/>
    <dgm:cxn modelId="{422223D9-C278-4FE6-85E9-CD3458A92AFB}" srcId="{7F35BA2E-418D-4DDB-AE09-F354C6800495}" destId="{DC0BC5B9-340F-4809-8138-07AE5123EFBE}" srcOrd="3" destOrd="0" parTransId="{3D8070CB-2969-403A-9A7E-14D51A56470C}" sibTransId="{315F2127-38AD-4382-93C2-0AA2133BAFCE}"/>
    <dgm:cxn modelId="{0688EC04-8965-4826-AE33-8BDE82DE37CA}" type="presOf" srcId="{7F35BA2E-418D-4DDB-AE09-F354C6800495}" destId="{F66AC264-6196-40F9-BFC8-645D1539032B}" srcOrd="1" destOrd="0" presId="urn:microsoft.com/office/officeart/2005/8/layout/list1"/>
    <dgm:cxn modelId="{09C6DB5D-2B32-4669-A951-36AE3F767086}" srcId="{7F35BA2E-418D-4DDB-AE09-F354C6800495}" destId="{B79BF2A1-F52B-4CA6-9D8A-1C020C122AC5}" srcOrd="2" destOrd="0" parTransId="{FC345F8A-40EA-46C2-8BF4-FDD1F6C34E9D}" sibTransId="{1BE6F8A7-2FAE-4E81-AC05-BF81A32275A7}"/>
    <dgm:cxn modelId="{D7341D5B-2AB1-4A64-B404-3FE9143965D1}" srcId="{D8753CEA-2673-4F39-9F16-BB4DA960C4A3}" destId="{D9110340-0F27-41BB-A4C0-A2B41B736F04}" srcOrd="1" destOrd="0" parTransId="{56D24ED9-890E-4A08-B546-C786A5248B3F}" sibTransId="{8DD9A337-50CC-4C68-AB55-48CDA4A247E5}"/>
    <dgm:cxn modelId="{C649CE4E-FFB5-4515-96D5-01F229E0E73C}" type="presOf" srcId="{D9110340-0F27-41BB-A4C0-A2B41B736F04}" destId="{5E2B047C-9734-4417-A100-CDBFAE7FCDD6}" srcOrd="0" destOrd="1" presId="urn:microsoft.com/office/officeart/2005/8/layout/list1"/>
    <dgm:cxn modelId="{EE275CD2-2D6D-4C6F-9B4E-C0CE7B5C6244}" srcId="{7F35BA2E-418D-4DDB-AE09-F354C6800495}" destId="{3819E80A-55D2-41F1-BE75-8DF913BD5941}" srcOrd="5" destOrd="0" parTransId="{E4155D0D-C622-4910-A6E0-4CC8AEDD9041}" sibTransId="{9654F4A1-1899-4F84-B5C7-A67D855FF2DA}"/>
    <dgm:cxn modelId="{585F8CDC-D1C9-4F15-91A2-AEE098D1315F}" type="presOf" srcId="{FE511CE1-26E8-40FE-BAB8-24DE8310D464}" destId="{C894CAE9-F30B-4332-81A7-DD311D231341}" srcOrd="0" destOrd="4" presId="urn:microsoft.com/office/officeart/2005/8/layout/list1"/>
    <dgm:cxn modelId="{4B359A8F-DF5E-4268-8C5C-76B993057C5C}" type="presOf" srcId="{3819E80A-55D2-41F1-BE75-8DF913BD5941}" destId="{C894CAE9-F30B-4332-81A7-DD311D231341}" srcOrd="0" destOrd="5" presId="urn:microsoft.com/office/officeart/2005/8/layout/list1"/>
    <dgm:cxn modelId="{FA835C18-E991-438F-957C-ED6512CA9177}" srcId="{7F35BA2E-418D-4DDB-AE09-F354C6800495}" destId="{64D77C5D-C69B-43DE-87EA-6B5D8F5A08C3}" srcOrd="7" destOrd="0" parTransId="{E0CB7249-FCB0-46DB-9294-757CB5DA8803}" sibTransId="{2DD73423-F225-47D7-AE9C-D986AAFC7D32}"/>
    <dgm:cxn modelId="{7D276B14-4612-4511-A8D2-551FE805722D}" type="presOf" srcId="{EDDCB885-AAF6-41BD-8EC9-2CEDAABE42AA}" destId="{5E2B047C-9734-4417-A100-CDBFAE7FCDD6}" srcOrd="0" destOrd="0" presId="urn:microsoft.com/office/officeart/2005/8/layout/list1"/>
    <dgm:cxn modelId="{F123134A-24CA-4DEA-B510-4BD8306A0EA3}" type="presOf" srcId="{D8753CEA-2673-4F39-9F16-BB4DA960C4A3}" destId="{5067F7F6-F428-4761-94F2-96E0F66C9AD0}" srcOrd="1" destOrd="0" presId="urn:microsoft.com/office/officeart/2005/8/layout/list1"/>
    <dgm:cxn modelId="{6BB637F9-B742-4787-8C80-94D60FE4FDFC}" type="presOf" srcId="{8FB903FA-0811-4B60-8016-021279944871}" destId="{C894CAE9-F30B-4332-81A7-DD311D231341}" srcOrd="0" destOrd="6" presId="urn:microsoft.com/office/officeart/2005/8/layout/list1"/>
    <dgm:cxn modelId="{23487AF4-F982-4678-9F25-BCBC5E3F77E3}" type="presOf" srcId="{64D77C5D-C69B-43DE-87EA-6B5D8F5A08C3}" destId="{C894CAE9-F30B-4332-81A7-DD311D231341}" srcOrd="0" destOrd="7" presId="urn:microsoft.com/office/officeart/2005/8/layout/list1"/>
    <dgm:cxn modelId="{D2EAFADD-B182-4268-A265-69EA7DCA6D02}" type="presOf" srcId="{29C59FED-2032-44C8-9DBA-76FDF997D5D0}" destId="{C894CAE9-F30B-4332-81A7-DD311D231341}" srcOrd="0" destOrd="0" presId="urn:microsoft.com/office/officeart/2005/8/layout/list1"/>
    <dgm:cxn modelId="{E9B9A308-93EC-4258-844B-C686CCC759E3}" type="presOf" srcId="{ED718825-6613-416B-B074-BB335093DA96}" destId="{46B70F28-54C4-4493-9395-80AF814ABB1F}" srcOrd="0" destOrd="0" presId="urn:microsoft.com/office/officeart/2005/8/layout/list1"/>
    <dgm:cxn modelId="{10A098F2-415C-4C30-8BFE-10B42D0C40E0}" type="presParOf" srcId="{4FB6C11E-B4BD-4A1F-ABE2-771692BA0153}" destId="{DDD75AB9-B367-4066-A366-056D5CF20530}" srcOrd="0" destOrd="0" presId="urn:microsoft.com/office/officeart/2005/8/layout/list1"/>
    <dgm:cxn modelId="{4C0FB4F6-8A97-48AB-A739-819F5BE6826D}" type="presParOf" srcId="{DDD75AB9-B367-4066-A366-056D5CF20530}" destId="{EA5AA6DF-643E-4FA3-88A7-E70A8145D716}" srcOrd="0" destOrd="0" presId="urn:microsoft.com/office/officeart/2005/8/layout/list1"/>
    <dgm:cxn modelId="{99D7E7D2-A652-4793-8437-E3ED50DCEE8C}" type="presParOf" srcId="{DDD75AB9-B367-4066-A366-056D5CF20530}" destId="{5067F7F6-F428-4761-94F2-96E0F66C9AD0}" srcOrd="1" destOrd="0" presId="urn:microsoft.com/office/officeart/2005/8/layout/list1"/>
    <dgm:cxn modelId="{579F204F-AA1F-440E-9710-6EE12EC0554E}" type="presParOf" srcId="{4FB6C11E-B4BD-4A1F-ABE2-771692BA0153}" destId="{BAA60AAD-58C8-423E-A79D-D85D9CCE2BB1}" srcOrd="1" destOrd="0" presId="urn:microsoft.com/office/officeart/2005/8/layout/list1"/>
    <dgm:cxn modelId="{B52A0BF9-6D43-47D1-A8A8-891373D19CB9}" type="presParOf" srcId="{4FB6C11E-B4BD-4A1F-ABE2-771692BA0153}" destId="{5E2B047C-9734-4417-A100-CDBFAE7FCDD6}" srcOrd="2" destOrd="0" presId="urn:microsoft.com/office/officeart/2005/8/layout/list1"/>
    <dgm:cxn modelId="{B1FC4334-C28B-4054-8371-720F2A7472C4}" type="presParOf" srcId="{4FB6C11E-B4BD-4A1F-ABE2-771692BA0153}" destId="{C08DD809-9E2B-45D6-A481-CEF203105665}" srcOrd="3" destOrd="0" presId="urn:microsoft.com/office/officeart/2005/8/layout/list1"/>
    <dgm:cxn modelId="{E0753C38-E9D1-4D01-99AC-65B34B87B78E}" type="presParOf" srcId="{4FB6C11E-B4BD-4A1F-ABE2-771692BA0153}" destId="{61FD68CB-F254-4704-A8CE-B03B9A463B15}" srcOrd="4" destOrd="0" presId="urn:microsoft.com/office/officeart/2005/8/layout/list1"/>
    <dgm:cxn modelId="{9AFEBBF2-C9E0-40CA-865C-54E9FF91B1A9}" type="presParOf" srcId="{61FD68CB-F254-4704-A8CE-B03B9A463B15}" destId="{6551C374-9ABC-417E-8D9F-6B33CA1B491A}" srcOrd="0" destOrd="0" presId="urn:microsoft.com/office/officeart/2005/8/layout/list1"/>
    <dgm:cxn modelId="{9CE20587-8ACA-46F4-95E6-38B6B4202B2B}" type="presParOf" srcId="{61FD68CB-F254-4704-A8CE-B03B9A463B15}" destId="{C1518F26-8DD6-4CFC-A275-1BA052DE45C6}" srcOrd="1" destOrd="0" presId="urn:microsoft.com/office/officeart/2005/8/layout/list1"/>
    <dgm:cxn modelId="{754EF31A-A8B4-4125-B914-6955B27984D8}" type="presParOf" srcId="{4FB6C11E-B4BD-4A1F-ABE2-771692BA0153}" destId="{9F343AAC-371B-49F0-88E8-47202272273F}" srcOrd="5" destOrd="0" presId="urn:microsoft.com/office/officeart/2005/8/layout/list1"/>
    <dgm:cxn modelId="{9D0E69A4-2354-47F1-BC85-5463A5A05AE2}" type="presParOf" srcId="{4FB6C11E-B4BD-4A1F-ABE2-771692BA0153}" destId="{46B70F28-54C4-4493-9395-80AF814ABB1F}" srcOrd="6" destOrd="0" presId="urn:microsoft.com/office/officeart/2005/8/layout/list1"/>
    <dgm:cxn modelId="{937B3C1B-14EA-4F33-9431-8AE4191A7318}" type="presParOf" srcId="{4FB6C11E-B4BD-4A1F-ABE2-771692BA0153}" destId="{60E8432A-3A1A-44EA-9501-8B410E347389}" srcOrd="7" destOrd="0" presId="urn:microsoft.com/office/officeart/2005/8/layout/list1"/>
    <dgm:cxn modelId="{B59BAA49-E2B1-428D-93C8-D196DE17321F}" type="presParOf" srcId="{4FB6C11E-B4BD-4A1F-ABE2-771692BA0153}" destId="{D919F03D-DB6F-4BB4-92B8-0B9D4F001027}" srcOrd="8" destOrd="0" presId="urn:microsoft.com/office/officeart/2005/8/layout/list1"/>
    <dgm:cxn modelId="{1D9676D5-13EC-4B42-92EA-BB78FFABD277}" type="presParOf" srcId="{D919F03D-DB6F-4BB4-92B8-0B9D4F001027}" destId="{E6FC024A-8FBD-40E8-AA58-082300B4F923}" srcOrd="0" destOrd="0" presId="urn:microsoft.com/office/officeart/2005/8/layout/list1"/>
    <dgm:cxn modelId="{93AF58D5-428F-478C-8BCC-24105D086179}" type="presParOf" srcId="{D919F03D-DB6F-4BB4-92B8-0B9D4F001027}" destId="{F66AC264-6196-40F9-BFC8-645D1539032B}" srcOrd="1" destOrd="0" presId="urn:microsoft.com/office/officeart/2005/8/layout/list1"/>
    <dgm:cxn modelId="{4B6FF45F-22D3-4D66-838A-4EB4D32780B2}" type="presParOf" srcId="{4FB6C11E-B4BD-4A1F-ABE2-771692BA0153}" destId="{D6E468B9-0D06-465F-A883-D5464FB16D4B}" srcOrd="9" destOrd="0" presId="urn:microsoft.com/office/officeart/2005/8/layout/list1"/>
    <dgm:cxn modelId="{26580460-93C1-41A2-98FF-6416ECC81A11}" type="presParOf" srcId="{4FB6C11E-B4BD-4A1F-ABE2-771692BA0153}" destId="{C894CAE9-F30B-4332-81A7-DD311D23134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D58816-A49B-44D6-BC2E-3912E73871BE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GB"/>
        </a:p>
      </dgm:t>
    </dgm:pt>
    <dgm:pt modelId="{0B5ECE96-CEF1-4E73-AB1D-BAF43CAACD06}">
      <dgm:prSet/>
      <dgm:spPr/>
      <dgm:t>
        <a:bodyPr/>
        <a:lstStyle/>
        <a:p>
          <a:pPr rtl="0"/>
          <a:r>
            <a:rPr lang="en-GB"/>
            <a:t>Upgrading of Facilities</a:t>
          </a:r>
        </a:p>
      </dgm:t>
    </dgm:pt>
    <dgm:pt modelId="{25B57AD2-6395-48A5-A07B-D99989A6710E}" type="parTrans" cxnId="{D7C0D32B-EA1E-41CF-83C1-79BAC5D8C653}">
      <dgm:prSet/>
      <dgm:spPr/>
      <dgm:t>
        <a:bodyPr/>
        <a:lstStyle/>
        <a:p>
          <a:endParaRPr lang="en-GB"/>
        </a:p>
      </dgm:t>
    </dgm:pt>
    <dgm:pt modelId="{0F8716F2-FCF1-430F-A17C-DE055A765DED}" type="sibTrans" cxnId="{D7C0D32B-EA1E-41CF-83C1-79BAC5D8C653}">
      <dgm:prSet/>
      <dgm:spPr/>
      <dgm:t>
        <a:bodyPr/>
        <a:lstStyle/>
        <a:p>
          <a:endParaRPr lang="en-GB"/>
        </a:p>
      </dgm:t>
    </dgm:pt>
    <dgm:pt modelId="{4C7D7E8F-9836-4F33-8718-85E476BB7AB0}">
      <dgm:prSet custT="1"/>
      <dgm:spPr/>
      <dgm:t>
        <a:bodyPr/>
        <a:lstStyle/>
        <a:p>
          <a:pPr rtl="0"/>
          <a:r>
            <a:rPr lang="en-GB" sz="2000"/>
            <a:t>Use of Photovoltaic Plates</a:t>
          </a:r>
        </a:p>
      </dgm:t>
    </dgm:pt>
    <dgm:pt modelId="{82B6EE56-8235-49A5-A09C-5552428CFAB2}" type="parTrans" cxnId="{3380F812-FCA5-481F-A5E5-7218F90E9CCA}">
      <dgm:prSet/>
      <dgm:spPr/>
      <dgm:t>
        <a:bodyPr/>
        <a:lstStyle/>
        <a:p>
          <a:endParaRPr lang="en-GB"/>
        </a:p>
      </dgm:t>
    </dgm:pt>
    <dgm:pt modelId="{CE583DA1-5614-4BF6-9033-2B86056D1BE2}" type="sibTrans" cxnId="{3380F812-FCA5-481F-A5E5-7218F90E9CCA}">
      <dgm:prSet/>
      <dgm:spPr/>
      <dgm:t>
        <a:bodyPr/>
        <a:lstStyle/>
        <a:p>
          <a:endParaRPr lang="en-GB"/>
        </a:p>
      </dgm:t>
    </dgm:pt>
    <dgm:pt modelId="{4D7939B4-F4DD-4963-A343-16CEB54CBD65}">
      <dgm:prSet custT="1"/>
      <dgm:spPr/>
      <dgm:t>
        <a:bodyPr/>
        <a:lstStyle/>
        <a:p>
          <a:pPr rtl="0"/>
          <a:r>
            <a:rPr lang="en-GB" sz="2000"/>
            <a:t>66 Wi-Fi Access Points</a:t>
          </a:r>
        </a:p>
      </dgm:t>
    </dgm:pt>
    <dgm:pt modelId="{B28C0610-7062-498B-AA6B-2C4007133278}" type="parTrans" cxnId="{9D8AFA28-6733-4F98-895D-790050DF9D62}">
      <dgm:prSet/>
      <dgm:spPr/>
      <dgm:t>
        <a:bodyPr/>
        <a:lstStyle/>
        <a:p>
          <a:endParaRPr lang="en-GB"/>
        </a:p>
      </dgm:t>
    </dgm:pt>
    <dgm:pt modelId="{4B7DE140-A216-449E-A99E-1C1C5CEE8849}" type="sibTrans" cxnId="{9D8AFA28-6733-4F98-895D-790050DF9D62}">
      <dgm:prSet/>
      <dgm:spPr/>
      <dgm:t>
        <a:bodyPr/>
        <a:lstStyle/>
        <a:p>
          <a:endParaRPr lang="en-GB"/>
        </a:p>
      </dgm:t>
    </dgm:pt>
    <dgm:pt modelId="{04BA81D7-4181-4852-9728-E8A4A72E6805}">
      <dgm:prSet custT="1"/>
      <dgm:spPr/>
      <dgm:t>
        <a:bodyPr/>
        <a:lstStyle/>
        <a:p>
          <a:pPr rtl="0"/>
          <a:r>
            <a:rPr lang="en-GB" sz="2000"/>
            <a:t>Broadband internet connected on Fibre Optic</a:t>
          </a:r>
        </a:p>
      </dgm:t>
    </dgm:pt>
    <dgm:pt modelId="{72738AFA-2655-411A-BC8F-764670633D50}" type="parTrans" cxnId="{89DF5927-77B5-42F0-AB3C-20ADCD07229C}">
      <dgm:prSet/>
      <dgm:spPr/>
      <dgm:t>
        <a:bodyPr/>
        <a:lstStyle/>
        <a:p>
          <a:endParaRPr lang="en-GB"/>
        </a:p>
      </dgm:t>
    </dgm:pt>
    <dgm:pt modelId="{C9AF54E3-8176-400A-AE06-EACA3D679376}" type="sibTrans" cxnId="{89DF5927-77B5-42F0-AB3C-20ADCD07229C}">
      <dgm:prSet/>
      <dgm:spPr/>
      <dgm:t>
        <a:bodyPr/>
        <a:lstStyle/>
        <a:p>
          <a:endParaRPr lang="en-GB"/>
        </a:p>
      </dgm:t>
    </dgm:pt>
    <dgm:pt modelId="{8D3369A2-7F89-4339-93D7-6B98A8EDAB2B}">
      <dgm:prSet custT="1"/>
      <dgm:spPr/>
      <dgm:t>
        <a:bodyPr/>
        <a:lstStyle/>
        <a:p>
          <a:pPr rtl="0"/>
          <a:r>
            <a:rPr lang="en-GB" sz="2000"/>
            <a:t>Implementing Paperless for a Green Campus </a:t>
          </a:r>
        </a:p>
      </dgm:t>
    </dgm:pt>
    <dgm:pt modelId="{51234CAF-20ED-43A9-B8B9-450548565609}" type="parTrans" cxnId="{AF958A3C-0886-47E4-9A28-DAE3D2ABEFB2}">
      <dgm:prSet/>
      <dgm:spPr/>
      <dgm:t>
        <a:bodyPr/>
        <a:lstStyle/>
        <a:p>
          <a:endParaRPr lang="en-GB"/>
        </a:p>
      </dgm:t>
    </dgm:pt>
    <dgm:pt modelId="{45AD67D3-8AE9-4F48-9F19-1B9A271296FA}" type="sibTrans" cxnId="{AF958A3C-0886-47E4-9A28-DAE3D2ABEFB2}">
      <dgm:prSet/>
      <dgm:spPr/>
      <dgm:t>
        <a:bodyPr/>
        <a:lstStyle/>
        <a:p>
          <a:endParaRPr lang="en-GB"/>
        </a:p>
      </dgm:t>
    </dgm:pt>
    <dgm:pt modelId="{76ABD8C0-B380-4C71-AF29-A3ABA3766F92}">
      <dgm:prSet/>
      <dgm:spPr/>
      <dgm:t>
        <a:bodyPr/>
        <a:lstStyle/>
        <a:p>
          <a:pPr rtl="0"/>
          <a:r>
            <a:rPr lang="en-GB"/>
            <a:t>Setting up of new faculties</a:t>
          </a:r>
        </a:p>
      </dgm:t>
    </dgm:pt>
    <dgm:pt modelId="{A186B727-1740-4103-B0F0-23BF428AD516}" type="parTrans" cxnId="{A1979CEF-C63C-4110-BDBF-13052C4E567B}">
      <dgm:prSet/>
      <dgm:spPr/>
      <dgm:t>
        <a:bodyPr/>
        <a:lstStyle/>
        <a:p>
          <a:endParaRPr lang="en-GB"/>
        </a:p>
      </dgm:t>
    </dgm:pt>
    <dgm:pt modelId="{C4B9D735-1582-44FF-9D8D-CFD48CE04B76}" type="sibTrans" cxnId="{A1979CEF-C63C-4110-BDBF-13052C4E567B}">
      <dgm:prSet/>
      <dgm:spPr/>
      <dgm:t>
        <a:bodyPr/>
        <a:lstStyle/>
        <a:p>
          <a:endParaRPr lang="en-GB"/>
        </a:p>
      </dgm:t>
    </dgm:pt>
    <dgm:pt modelId="{4CDAF2C9-4375-45EA-8EBC-5A21FE65A8F0}">
      <dgm:prSet/>
      <dgm:spPr/>
      <dgm:t>
        <a:bodyPr/>
        <a:lstStyle/>
        <a:p>
          <a:pPr rtl="0"/>
          <a:r>
            <a:rPr lang="en-GB"/>
            <a:t>Faculty of Ocean Studies for sustainable use of Marine resources</a:t>
          </a:r>
        </a:p>
      </dgm:t>
    </dgm:pt>
    <dgm:pt modelId="{FFFCC96B-3818-454C-9F75-AE4302F169A1}" type="parTrans" cxnId="{7DBF9BEC-D3A3-4EFA-91CA-33210B7CBFF2}">
      <dgm:prSet/>
      <dgm:spPr/>
      <dgm:t>
        <a:bodyPr/>
        <a:lstStyle/>
        <a:p>
          <a:endParaRPr lang="en-GB"/>
        </a:p>
      </dgm:t>
    </dgm:pt>
    <dgm:pt modelId="{FF938C8D-D4AD-4D58-A20B-E88580CF17FF}" type="sibTrans" cxnId="{7DBF9BEC-D3A3-4EFA-91CA-33210B7CBFF2}">
      <dgm:prSet/>
      <dgm:spPr/>
      <dgm:t>
        <a:bodyPr/>
        <a:lstStyle/>
        <a:p>
          <a:endParaRPr lang="en-GB"/>
        </a:p>
      </dgm:t>
    </dgm:pt>
    <dgm:pt modelId="{4F3789B8-95DD-4825-ABCF-3B2B58B56C42}">
      <dgm:prSet/>
      <dgm:spPr/>
      <dgm:t>
        <a:bodyPr/>
        <a:lstStyle/>
        <a:p>
          <a:pPr rtl="0"/>
          <a:r>
            <a:rPr lang="en-GB"/>
            <a:t>Faculty of ICT in the pipeline</a:t>
          </a:r>
        </a:p>
      </dgm:t>
    </dgm:pt>
    <dgm:pt modelId="{9AB36E42-2A54-43AE-AE89-96DFB9779759}" type="parTrans" cxnId="{44B7D625-DCAE-4807-B86C-C52D3DFA2C11}">
      <dgm:prSet/>
      <dgm:spPr/>
      <dgm:t>
        <a:bodyPr/>
        <a:lstStyle/>
        <a:p>
          <a:endParaRPr lang="en-GB"/>
        </a:p>
      </dgm:t>
    </dgm:pt>
    <dgm:pt modelId="{6B2256C7-E198-48FC-993B-BBBD6FCECD49}" type="sibTrans" cxnId="{44B7D625-DCAE-4807-B86C-C52D3DFA2C11}">
      <dgm:prSet/>
      <dgm:spPr/>
      <dgm:t>
        <a:bodyPr/>
        <a:lstStyle/>
        <a:p>
          <a:endParaRPr lang="en-GB"/>
        </a:p>
      </dgm:t>
    </dgm:pt>
    <dgm:pt modelId="{035312B3-EE26-4145-9A98-8D7AB76C705F}" type="pres">
      <dgm:prSet presAssocID="{6ED58816-A49B-44D6-BC2E-3912E73871BE}" presName="linear" presStyleCnt="0">
        <dgm:presLayoutVars>
          <dgm:dir/>
          <dgm:animLvl val="lvl"/>
          <dgm:resizeHandles val="exact"/>
        </dgm:presLayoutVars>
      </dgm:prSet>
      <dgm:spPr/>
    </dgm:pt>
    <dgm:pt modelId="{3A386E7D-CE87-442B-A963-4BB269B4544D}" type="pres">
      <dgm:prSet presAssocID="{0B5ECE96-CEF1-4E73-AB1D-BAF43CAACD06}" presName="parentLin" presStyleCnt="0"/>
      <dgm:spPr/>
    </dgm:pt>
    <dgm:pt modelId="{054BCCD0-BCFE-4F6A-9E8C-4A723F4AFA74}" type="pres">
      <dgm:prSet presAssocID="{0B5ECE96-CEF1-4E73-AB1D-BAF43CAACD06}" presName="parentLeftMargin" presStyleLbl="node1" presStyleIdx="0" presStyleCnt="2"/>
      <dgm:spPr/>
    </dgm:pt>
    <dgm:pt modelId="{67A27C16-9A13-4955-B495-C2AE0F1433CE}" type="pres">
      <dgm:prSet presAssocID="{0B5ECE96-CEF1-4E73-AB1D-BAF43CAACD0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4CEDBB0-7AF9-4B33-AF62-867EBC0F15FA}" type="pres">
      <dgm:prSet presAssocID="{0B5ECE96-CEF1-4E73-AB1D-BAF43CAACD06}" presName="negativeSpace" presStyleCnt="0"/>
      <dgm:spPr/>
    </dgm:pt>
    <dgm:pt modelId="{017E6ABC-4B96-4B5B-AE1A-DEABFC824A58}" type="pres">
      <dgm:prSet presAssocID="{0B5ECE96-CEF1-4E73-AB1D-BAF43CAACD06}" presName="childText" presStyleLbl="conFgAcc1" presStyleIdx="0" presStyleCnt="2">
        <dgm:presLayoutVars>
          <dgm:bulletEnabled val="1"/>
        </dgm:presLayoutVars>
      </dgm:prSet>
      <dgm:spPr/>
    </dgm:pt>
    <dgm:pt modelId="{F37EF2EF-C47F-446F-852F-025E98CAC309}" type="pres">
      <dgm:prSet presAssocID="{0F8716F2-FCF1-430F-A17C-DE055A765DED}" presName="spaceBetweenRectangles" presStyleCnt="0"/>
      <dgm:spPr/>
    </dgm:pt>
    <dgm:pt modelId="{79561D82-AF77-489C-A3E2-3CB944F1EA7C}" type="pres">
      <dgm:prSet presAssocID="{76ABD8C0-B380-4C71-AF29-A3ABA3766F92}" presName="parentLin" presStyleCnt="0"/>
      <dgm:spPr/>
    </dgm:pt>
    <dgm:pt modelId="{364D9A84-C786-420D-A16D-6288F6D7FEEE}" type="pres">
      <dgm:prSet presAssocID="{76ABD8C0-B380-4C71-AF29-A3ABA3766F92}" presName="parentLeftMargin" presStyleLbl="node1" presStyleIdx="0" presStyleCnt="2"/>
      <dgm:spPr/>
    </dgm:pt>
    <dgm:pt modelId="{52022F87-A4B9-401D-88E0-45DE1DD6EDFD}" type="pres">
      <dgm:prSet presAssocID="{76ABD8C0-B380-4C71-AF29-A3ABA3766F9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422F78C-F0C7-4746-BC38-3211873A12D2}" type="pres">
      <dgm:prSet presAssocID="{76ABD8C0-B380-4C71-AF29-A3ABA3766F92}" presName="negativeSpace" presStyleCnt="0"/>
      <dgm:spPr/>
    </dgm:pt>
    <dgm:pt modelId="{93312DE5-193A-4B5A-8C7C-7923F4D36B56}" type="pres">
      <dgm:prSet presAssocID="{76ABD8C0-B380-4C71-AF29-A3ABA3766F9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9DF5927-77B5-42F0-AB3C-20ADCD07229C}" srcId="{0B5ECE96-CEF1-4E73-AB1D-BAF43CAACD06}" destId="{04BA81D7-4181-4852-9728-E8A4A72E6805}" srcOrd="2" destOrd="0" parTransId="{72738AFA-2655-411A-BC8F-764670633D50}" sibTransId="{C9AF54E3-8176-400A-AE06-EACA3D679376}"/>
    <dgm:cxn modelId="{D7C0D32B-EA1E-41CF-83C1-79BAC5D8C653}" srcId="{6ED58816-A49B-44D6-BC2E-3912E73871BE}" destId="{0B5ECE96-CEF1-4E73-AB1D-BAF43CAACD06}" srcOrd="0" destOrd="0" parTransId="{25B57AD2-6395-48A5-A07B-D99989A6710E}" sibTransId="{0F8716F2-FCF1-430F-A17C-DE055A765DED}"/>
    <dgm:cxn modelId="{E83FAA37-AEF0-46F0-B298-83C1A89E56D5}" type="presOf" srcId="{4C7D7E8F-9836-4F33-8718-85E476BB7AB0}" destId="{017E6ABC-4B96-4B5B-AE1A-DEABFC824A58}" srcOrd="0" destOrd="0" presId="urn:microsoft.com/office/officeart/2005/8/layout/list1"/>
    <dgm:cxn modelId="{81731844-B067-4130-9CCD-CA696E3BB262}" type="presOf" srcId="{4CDAF2C9-4375-45EA-8EBC-5A21FE65A8F0}" destId="{93312DE5-193A-4B5A-8C7C-7923F4D36B56}" srcOrd="0" destOrd="0" presId="urn:microsoft.com/office/officeart/2005/8/layout/list1"/>
    <dgm:cxn modelId="{45E60F65-8534-4CB6-9E05-1AE0B10FDF81}" type="presOf" srcId="{0B5ECE96-CEF1-4E73-AB1D-BAF43CAACD06}" destId="{054BCCD0-BCFE-4F6A-9E8C-4A723F4AFA74}" srcOrd="0" destOrd="0" presId="urn:microsoft.com/office/officeart/2005/8/layout/list1"/>
    <dgm:cxn modelId="{44B7D625-DCAE-4807-B86C-C52D3DFA2C11}" srcId="{76ABD8C0-B380-4C71-AF29-A3ABA3766F92}" destId="{4F3789B8-95DD-4825-ABCF-3B2B58B56C42}" srcOrd="1" destOrd="0" parTransId="{9AB36E42-2A54-43AE-AE89-96DFB9779759}" sibTransId="{6B2256C7-E198-48FC-993B-BBBD6FCECD49}"/>
    <dgm:cxn modelId="{B7693124-36CA-4B19-BEEA-60662AF7B07E}" type="presOf" srcId="{4D7939B4-F4DD-4963-A343-16CEB54CBD65}" destId="{017E6ABC-4B96-4B5B-AE1A-DEABFC824A58}" srcOrd="0" destOrd="1" presId="urn:microsoft.com/office/officeart/2005/8/layout/list1"/>
    <dgm:cxn modelId="{CBBDAC95-EEA2-4F6F-B6F1-05E73991259A}" type="presOf" srcId="{04BA81D7-4181-4852-9728-E8A4A72E6805}" destId="{017E6ABC-4B96-4B5B-AE1A-DEABFC824A58}" srcOrd="0" destOrd="2" presId="urn:microsoft.com/office/officeart/2005/8/layout/list1"/>
    <dgm:cxn modelId="{AF958A3C-0886-47E4-9A28-DAE3D2ABEFB2}" srcId="{0B5ECE96-CEF1-4E73-AB1D-BAF43CAACD06}" destId="{8D3369A2-7F89-4339-93D7-6B98A8EDAB2B}" srcOrd="3" destOrd="0" parTransId="{51234CAF-20ED-43A9-B8B9-450548565609}" sibTransId="{45AD67D3-8AE9-4F48-9F19-1B9A271296FA}"/>
    <dgm:cxn modelId="{52912247-BA9B-4729-AF33-FE0E8A55679C}" type="presOf" srcId="{0B5ECE96-CEF1-4E73-AB1D-BAF43CAACD06}" destId="{67A27C16-9A13-4955-B495-C2AE0F1433CE}" srcOrd="1" destOrd="0" presId="urn:microsoft.com/office/officeart/2005/8/layout/list1"/>
    <dgm:cxn modelId="{3380F812-FCA5-481F-A5E5-7218F90E9CCA}" srcId="{0B5ECE96-CEF1-4E73-AB1D-BAF43CAACD06}" destId="{4C7D7E8F-9836-4F33-8718-85E476BB7AB0}" srcOrd="0" destOrd="0" parTransId="{82B6EE56-8235-49A5-A09C-5552428CFAB2}" sibTransId="{CE583DA1-5614-4BF6-9033-2B86056D1BE2}"/>
    <dgm:cxn modelId="{A1979CEF-C63C-4110-BDBF-13052C4E567B}" srcId="{6ED58816-A49B-44D6-BC2E-3912E73871BE}" destId="{76ABD8C0-B380-4C71-AF29-A3ABA3766F92}" srcOrd="1" destOrd="0" parTransId="{A186B727-1740-4103-B0F0-23BF428AD516}" sibTransId="{C4B9D735-1582-44FF-9D8D-CFD48CE04B76}"/>
    <dgm:cxn modelId="{D8D18D50-8902-4F38-9081-FD2C90DA117D}" type="presOf" srcId="{76ABD8C0-B380-4C71-AF29-A3ABA3766F92}" destId="{52022F87-A4B9-401D-88E0-45DE1DD6EDFD}" srcOrd="1" destOrd="0" presId="urn:microsoft.com/office/officeart/2005/8/layout/list1"/>
    <dgm:cxn modelId="{583DCCA1-D0A5-4232-93E5-D3D646D9BE46}" type="presOf" srcId="{6ED58816-A49B-44D6-BC2E-3912E73871BE}" destId="{035312B3-EE26-4145-9A98-8D7AB76C705F}" srcOrd="0" destOrd="0" presId="urn:microsoft.com/office/officeart/2005/8/layout/list1"/>
    <dgm:cxn modelId="{B6A4D301-1E98-4634-8D96-28BA1796E0E9}" type="presOf" srcId="{8D3369A2-7F89-4339-93D7-6B98A8EDAB2B}" destId="{017E6ABC-4B96-4B5B-AE1A-DEABFC824A58}" srcOrd="0" destOrd="3" presId="urn:microsoft.com/office/officeart/2005/8/layout/list1"/>
    <dgm:cxn modelId="{EBAB6205-8508-4CF6-BF77-6D97ED22D840}" type="presOf" srcId="{76ABD8C0-B380-4C71-AF29-A3ABA3766F92}" destId="{364D9A84-C786-420D-A16D-6288F6D7FEEE}" srcOrd="0" destOrd="0" presId="urn:microsoft.com/office/officeart/2005/8/layout/list1"/>
    <dgm:cxn modelId="{7DBF9BEC-D3A3-4EFA-91CA-33210B7CBFF2}" srcId="{76ABD8C0-B380-4C71-AF29-A3ABA3766F92}" destId="{4CDAF2C9-4375-45EA-8EBC-5A21FE65A8F0}" srcOrd="0" destOrd="0" parTransId="{FFFCC96B-3818-454C-9F75-AE4302F169A1}" sibTransId="{FF938C8D-D4AD-4D58-A20B-E88580CF17FF}"/>
    <dgm:cxn modelId="{9D8AFA28-6733-4F98-895D-790050DF9D62}" srcId="{0B5ECE96-CEF1-4E73-AB1D-BAF43CAACD06}" destId="{4D7939B4-F4DD-4963-A343-16CEB54CBD65}" srcOrd="1" destOrd="0" parTransId="{B28C0610-7062-498B-AA6B-2C4007133278}" sibTransId="{4B7DE140-A216-449E-A99E-1C1C5CEE8849}"/>
    <dgm:cxn modelId="{053A3B36-63C0-4135-8A21-B61451BF889C}" type="presOf" srcId="{4F3789B8-95DD-4825-ABCF-3B2B58B56C42}" destId="{93312DE5-193A-4B5A-8C7C-7923F4D36B56}" srcOrd="0" destOrd="1" presId="urn:microsoft.com/office/officeart/2005/8/layout/list1"/>
    <dgm:cxn modelId="{569C3FF0-19DE-438C-B2B2-CDC2295E70ED}" type="presParOf" srcId="{035312B3-EE26-4145-9A98-8D7AB76C705F}" destId="{3A386E7D-CE87-442B-A963-4BB269B4544D}" srcOrd="0" destOrd="0" presId="urn:microsoft.com/office/officeart/2005/8/layout/list1"/>
    <dgm:cxn modelId="{D266B73E-1CF3-4C8A-8774-91EED7349BBF}" type="presParOf" srcId="{3A386E7D-CE87-442B-A963-4BB269B4544D}" destId="{054BCCD0-BCFE-4F6A-9E8C-4A723F4AFA74}" srcOrd="0" destOrd="0" presId="urn:microsoft.com/office/officeart/2005/8/layout/list1"/>
    <dgm:cxn modelId="{2453017D-EDFD-4268-9786-F37FFDC1FFD3}" type="presParOf" srcId="{3A386E7D-CE87-442B-A963-4BB269B4544D}" destId="{67A27C16-9A13-4955-B495-C2AE0F1433CE}" srcOrd="1" destOrd="0" presId="urn:microsoft.com/office/officeart/2005/8/layout/list1"/>
    <dgm:cxn modelId="{B1DF7420-4804-4B67-8A05-CEC0C1C9657B}" type="presParOf" srcId="{035312B3-EE26-4145-9A98-8D7AB76C705F}" destId="{C4CEDBB0-7AF9-4B33-AF62-867EBC0F15FA}" srcOrd="1" destOrd="0" presId="urn:microsoft.com/office/officeart/2005/8/layout/list1"/>
    <dgm:cxn modelId="{A6758685-864F-4BB9-B1E2-448F9B619B91}" type="presParOf" srcId="{035312B3-EE26-4145-9A98-8D7AB76C705F}" destId="{017E6ABC-4B96-4B5B-AE1A-DEABFC824A58}" srcOrd="2" destOrd="0" presId="urn:microsoft.com/office/officeart/2005/8/layout/list1"/>
    <dgm:cxn modelId="{BD7F0D7C-DD03-4545-9A4D-E4BA4D6E82B7}" type="presParOf" srcId="{035312B3-EE26-4145-9A98-8D7AB76C705F}" destId="{F37EF2EF-C47F-446F-852F-025E98CAC309}" srcOrd="3" destOrd="0" presId="urn:microsoft.com/office/officeart/2005/8/layout/list1"/>
    <dgm:cxn modelId="{F0B15924-52A9-42BD-A7B8-D0F76F3BFD64}" type="presParOf" srcId="{035312B3-EE26-4145-9A98-8D7AB76C705F}" destId="{79561D82-AF77-489C-A3E2-3CB944F1EA7C}" srcOrd="4" destOrd="0" presId="urn:microsoft.com/office/officeart/2005/8/layout/list1"/>
    <dgm:cxn modelId="{915AE668-5D11-467C-9AF2-D7DFCA6F0823}" type="presParOf" srcId="{79561D82-AF77-489C-A3E2-3CB944F1EA7C}" destId="{364D9A84-C786-420D-A16D-6288F6D7FEEE}" srcOrd="0" destOrd="0" presId="urn:microsoft.com/office/officeart/2005/8/layout/list1"/>
    <dgm:cxn modelId="{FA49CAB1-844F-411B-AF06-04EF67F53549}" type="presParOf" srcId="{79561D82-AF77-489C-A3E2-3CB944F1EA7C}" destId="{52022F87-A4B9-401D-88E0-45DE1DD6EDFD}" srcOrd="1" destOrd="0" presId="urn:microsoft.com/office/officeart/2005/8/layout/list1"/>
    <dgm:cxn modelId="{648341C2-CBFA-4F6D-8243-15F85F619111}" type="presParOf" srcId="{035312B3-EE26-4145-9A98-8D7AB76C705F}" destId="{C422F78C-F0C7-4746-BC38-3211873A12D2}" srcOrd="5" destOrd="0" presId="urn:microsoft.com/office/officeart/2005/8/layout/list1"/>
    <dgm:cxn modelId="{A1FDDEA8-F96B-4F97-9F63-2C0FDD278708}" type="presParOf" srcId="{035312B3-EE26-4145-9A98-8D7AB76C705F}" destId="{93312DE5-193A-4B5A-8C7C-7923F4D36B5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938D8-0279-4089-8D43-F79C88F4654A}">
      <dsp:nvSpPr>
        <dsp:cNvPr id="0" name=""/>
        <dsp:cNvSpPr/>
      </dsp:nvSpPr>
      <dsp:spPr>
        <a:xfrm>
          <a:off x="0" y="0"/>
          <a:ext cx="3810000" cy="7771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Challenges for African economies</a:t>
          </a:r>
          <a:endParaRPr lang="en-GB" sz="2100" kern="1200" dirty="0"/>
        </a:p>
      </dsp:txBody>
      <dsp:txXfrm>
        <a:off x="0" y="0"/>
        <a:ext cx="3810000" cy="777150"/>
      </dsp:txXfrm>
    </dsp:sp>
    <dsp:sp modelId="{DB233603-69A0-43DD-B855-92C6908CECE0}">
      <dsp:nvSpPr>
        <dsp:cNvPr id="0" name=""/>
        <dsp:cNvSpPr/>
      </dsp:nvSpPr>
      <dsp:spPr>
        <a:xfrm>
          <a:off x="0" y="757681"/>
          <a:ext cx="3810000" cy="224815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High poverty rates</a:t>
          </a:r>
          <a:endParaRPr lang="en-GB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Environmental impact and Degradation</a:t>
          </a:r>
          <a:endParaRPr lang="en-GB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Rapid Population Growth</a:t>
          </a:r>
          <a:endParaRPr lang="en-GB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Urbanisation</a:t>
          </a:r>
          <a:r>
            <a:rPr lang="en-US" sz="2100" kern="1200"/>
            <a:t> (waste disposal)</a:t>
          </a:r>
          <a:endParaRPr lang="en-GB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Deforestation</a:t>
          </a:r>
          <a:endParaRPr lang="en-GB" sz="2100" kern="1200" dirty="0"/>
        </a:p>
      </dsp:txBody>
      <dsp:txXfrm>
        <a:off x="0" y="757681"/>
        <a:ext cx="3810000" cy="224815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19E51-EB0C-4E91-8813-EE4DC87C30AA}">
      <dsp:nvSpPr>
        <dsp:cNvPr id="0" name=""/>
        <dsp:cNvSpPr/>
      </dsp:nvSpPr>
      <dsp:spPr>
        <a:xfrm>
          <a:off x="0" y="2209"/>
          <a:ext cx="822959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14013-6B3E-48C5-8552-9460F701E96A}">
      <dsp:nvSpPr>
        <dsp:cNvPr id="0" name=""/>
        <dsp:cNvSpPr/>
      </dsp:nvSpPr>
      <dsp:spPr>
        <a:xfrm>
          <a:off x="0" y="2209"/>
          <a:ext cx="1645919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FFC000"/>
              </a:solidFill>
              <a:latin typeface="+mn-lt"/>
            </a:rPr>
            <a:t>Knowledge Transfer Office</a:t>
          </a:r>
        </a:p>
      </dsp:txBody>
      <dsp:txXfrm>
        <a:off x="0" y="2209"/>
        <a:ext cx="1645919" cy="1507181"/>
      </dsp:txXfrm>
    </dsp:sp>
    <dsp:sp modelId="{3C9DBEB8-0B81-4DFF-BAB6-D54D5C76C42C}">
      <dsp:nvSpPr>
        <dsp:cNvPr id="0" name=""/>
        <dsp:cNvSpPr/>
      </dsp:nvSpPr>
      <dsp:spPr>
        <a:xfrm>
          <a:off x="1769364" y="25759"/>
          <a:ext cx="6460235" cy="47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Launched in April 2016</a:t>
          </a:r>
        </a:p>
      </dsp:txBody>
      <dsp:txXfrm>
        <a:off x="1769364" y="25759"/>
        <a:ext cx="6460235" cy="470994"/>
      </dsp:txXfrm>
    </dsp:sp>
    <dsp:sp modelId="{8E2B35B3-C853-424D-AB8A-97BE7A1CD850}">
      <dsp:nvSpPr>
        <dsp:cNvPr id="0" name=""/>
        <dsp:cNvSpPr/>
      </dsp:nvSpPr>
      <dsp:spPr>
        <a:xfrm>
          <a:off x="1645919" y="496753"/>
          <a:ext cx="65836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FBAE1D-B916-4692-AFFF-937268CF3EED}">
      <dsp:nvSpPr>
        <dsp:cNvPr id="0" name=""/>
        <dsp:cNvSpPr/>
      </dsp:nvSpPr>
      <dsp:spPr>
        <a:xfrm>
          <a:off x="1769364" y="520303"/>
          <a:ext cx="6460235" cy="47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Vehicle for Research Uptake and Community Engagement</a:t>
          </a:r>
        </a:p>
      </dsp:txBody>
      <dsp:txXfrm>
        <a:off x="1769364" y="520303"/>
        <a:ext cx="6460235" cy="470994"/>
      </dsp:txXfrm>
    </dsp:sp>
    <dsp:sp modelId="{E8A40C7C-0294-4986-8576-8012CED267F9}">
      <dsp:nvSpPr>
        <dsp:cNvPr id="0" name=""/>
        <dsp:cNvSpPr/>
      </dsp:nvSpPr>
      <dsp:spPr>
        <a:xfrm>
          <a:off x="1645919" y="991297"/>
          <a:ext cx="65836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5D22B-370E-40B5-A591-35396203FBBB}">
      <dsp:nvSpPr>
        <dsp:cNvPr id="0" name=""/>
        <dsp:cNvSpPr/>
      </dsp:nvSpPr>
      <dsp:spPr>
        <a:xfrm>
          <a:off x="1769364" y="1014847"/>
          <a:ext cx="6460235" cy="47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Engaging Industry, Government and the Community at large</a:t>
          </a:r>
        </a:p>
      </dsp:txBody>
      <dsp:txXfrm>
        <a:off x="1769364" y="1014847"/>
        <a:ext cx="6460235" cy="470994"/>
      </dsp:txXfrm>
    </dsp:sp>
    <dsp:sp modelId="{52C502BF-D2C5-4E54-B213-53AD214D337E}">
      <dsp:nvSpPr>
        <dsp:cNvPr id="0" name=""/>
        <dsp:cNvSpPr/>
      </dsp:nvSpPr>
      <dsp:spPr>
        <a:xfrm>
          <a:off x="1645919" y="1485841"/>
          <a:ext cx="65836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2B2B5-EDB9-4487-BB95-DD782C16512A}">
      <dsp:nvSpPr>
        <dsp:cNvPr id="0" name=""/>
        <dsp:cNvSpPr/>
      </dsp:nvSpPr>
      <dsp:spPr>
        <a:xfrm>
          <a:off x="0" y="1509390"/>
          <a:ext cx="822959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71874-985E-4BF3-93F8-4F0F1578B358}">
      <dsp:nvSpPr>
        <dsp:cNvPr id="0" name=""/>
        <dsp:cNvSpPr/>
      </dsp:nvSpPr>
      <dsp:spPr>
        <a:xfrm>
          <a:off x="0" y="1509390"/>
          <a:ext cx="1645919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rPr>
            <a:t>Better address needs of Stakeholders</a:t>
          </a:r>
        </a:p>
      </dsp:txBody>
      <dsp:txXfrm>
        <a:off x="0" y="1509390"/>
        <a:ext cx="1645919" cy="1507181"/>
      </dsp:txXfrm>
    </dsp:sp>
    <dsp:sp modelId="{553DE83F-C7E0-4643-B18C-D2EF2115626F}">
      <dsp:nvSpPr>
        <dsp:cNvPr id="0" name=""/>
        <dsp:cNvSpPr/>
      </dsp:nvSpPr>
      <dsp:spPr>
        <a:xfrm>
          <a:off x="1769364" y="1532940"/>
          <a:ext cx="6460235" cy="47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Participation in DRUSSA and HERANA Project</a:t>
          </a:r>
        </a:p>
      </dsp:txBody>
      <dsp:txXfrm>
        <a:off x="1769364" y="1532940"/>
        <a:ext cx="6460235" cy="470994"/>
      </dsp:txXfrm>
    </dsp:sp>
    <dsp:sp modelId="{9178067A-1804-4D3D-8DEC-2E97B1254D4E}">
      <dsp:nvSpPr>
        <dsp:cNvPr id="0" name=""/>
        <dsp:cNvSpPr/>
      </dsp:nvSpPr>
      <dsp:spPr>
        <a:xfrm>
          <a:off x="1645919" y="2003934"/>
          <a:ext cx="65836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03E73-4729-436E-B378-78D17EE87007}">
      <dsp:nvSpPr>
        <dsp:cNvPr id="0" name=""/>
        <dsp:cNvSpPr/>
      </dsp:nvSpPr>
      <dsp:spPr>
        <a:xfrm>
          <a:off x="1769364" y="2027484"/>
          <a:ext cx="6460235" cy="47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Strengthened partnerships with Private Sector firms and Parastatal Bodies</a:t>
          </a:r>
        </a:p>
      </dsp:txBody>
      <dsp:txXfrm>
        <a:off x="1769364" y="2027484"/>
        <a:ext cx="6460235" cy="470994"/>
      </dsp:txXfrm>
    </dsp:sp>
    <dsp:sp modelId="{E0F5521E-A0EC-4B16-B3A8-97F14B409051}">
      <dsp:nvSpPr>
        <dsp:cNvPr id="0" name=""/>
        <dsp:cNvSpPr/>
      </dsp:nvSpPr>
      <dsp:spPr>
        <a:xfrm>
          <a:off x="1645919" y="2498478"/>
          <a:ext cx="65836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BE36E5-43E9-4B60-B4DC-C38E9887DC62}">
      <dsp:nvSpPr>
        <dsp:cNvPr id="0" name=""/>
        <dsp:cNvSpPr/>
      </dsp:nvSpPr>
      <dsp:spPr>
        <a:xfrm>
          <a:off x="1769364" y="2522028"/>
          <a:ext cx="6460235" cy="47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Active engagement of NGOs and Community Orgs in University Dialogue Meetings</a:t>
          </a:r>
        </a:p>
      </dsp:txBody>
      <dsp:txXfrm>
        <a:off x="1769364" y="2522028"/>
        <a:ext cx="6460235" cy="470994"/>
      </dsp:txXfrm>
    </dsp:sp>
    <dsp:sp modelId="{D57D1807-C218-4133-B3C3-AC42FF5DC05B}">
      <dsp:nvSpPr>
        <dsp:cNvPr id="0" name=""/>
        <dsp:cNvSpPr/>
      </dsp:nvSpPr>
      <dsp:spPr>
        <a:xfrm>
          <a:off x="1645919" y="2993022"/>
          <a:ext cx="65836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CB0847-A729-4C96-9ABD-0D39F0C4A97B}">
      <dsp:nvSpPr>
        <dsp:cNvPr id="0" name=""/>
        <dsp:cNvSpPr/>
      </dsp:nvSpPr>
      <dsp:spPr>
        <a:xfrm>
          <a:off x="0" y="3016572"/>
          <a:ext cx="822959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1A35FB-5BB6-428F-A94C-078A342E051F}">
      <dsp:nvSpPr>
        <dsp:cNvPr id="0" name=""/>
        <dsp:cNvSpPr/>
      </dsp:nvSpPr>
      <dsp:spPr>
        <a:xfrm>
          <a:off x="0" y="3016572"/>
          <a:ext cx="1645919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F49C66"/>
              </a:solidFill>
              <a:latin typeface="+mn-lt"/>
            </a:rPr>
            <a:t>Yearly </a:t>
          </a:r>
          <a:r>
            <a:rPr lang="en-GB" sz="2000" kern="1200" dirty="0" err="1">
              <a:solidFill>
                <a:srgbClr val="F49C66"/>
              </a:solidFill>
              <a:latin typeface="+mn-lt"/>
            </a:rPr>
            <a:t>UoM</a:t>
          </a:r>
          <a:r>
            <a:rPr lang="en-GB" sz="2000" kern="1200" dirty="0">
              <a:solidFill>
                <a:srgbClr val="F49C66"/>
              </a:solidFill>
              <a:latin typeface="+mn-lt"/>
            </a:rPr>
            <a:t> Research Week</a:t>
          </a:r>
        </a:p>
      </dsp:txBody>
      <dsp:txXfrm>
        <a:off x="0" y="3016572"/>
        <a:ext cx="1645919" cy="1507181"/>
      </dsp:txXfrm>
    </dsp:sp>
    <dsp:sp modelId="{808436D7-6DAB-4440-B038-34829875109A}">
      <dsp:nvSpPr>
        <dsp:cNvPr id="0" name=""/>
        <dsp:cNvSpPr/>
      </dsp:nvSpPr>
      <dsp:spPr>
        <a:xfrm>
          <a:off x="1769364" y="3040121"/>
          <a:ext cx="6460235" cy="47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Showcasing of Research Portfolios and findings</a:t>
          </a:r>
          <a:endParaRPr lang="en-GB" sz="1600" kern="1200">
            <a:solidFill>
              <a:schemeClr val="accent5">
                <a:lumMod val="40000"/>
                <a:lumOff val="60000"/>
              </a:schemeClr>
            </a:solidFill>
            <a:latin typeface="+mn-lt"/>
          </a:endParaRPr>
        </a:p>
      </dsp:txBody>
      <dsp:txXfrm>
        <a:off x="1769364" y="3040121"/>
        <a:ext cx="6460235" cy="470994"/>
      </dsp:txXfrm>
    </dsp:sp>
    <dsp:sp modelId="{09893471-78B9-49D9-BEDA-0AF06174F391}">
      <dsp:nvSpPr>
        <dsp:cNvPr id="0" name=""/>
        <dsp:cNvSpPr/>
      </dsp:nvSpPr>
      <dsp:spPr>
        <a:xfrm>
          <a:off x="1645919" y="3511115"/>
          <a:ext cx="65836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28EE1-A120-4419-B4F7-5A8B132A39E8}">
      <dsp:nvSpPr>
        <dsp:cNvPr id="0" name=""/>
        <dsp:cNvSpPr/>
      </dsp:nvSpPr>
      <dsp:spPr>
        <a:xfrm>
          <a:off x="1769364" y="3534665"/>
          <a:ext cx="6460235" cy="47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University grounds dedicated exclusively for the event for 5 days</a:t>
          </a:r>
          <a:endParaRPr lang="en-GB" sz="1600" kern="1200">
            <a:solidFill>
              <a:schemeClr val="accent5">
                <a:lumMod val="40000"/>
                <a:lumOff val="60000"/>
              </a:schemeClr>
            </a:solidFill>
            <a:latin typeface="+mn-lt"/>
          </a:endParaRPr>
        </a:p>
      </dsp:txBody>
      <dsp:txXfrm>
        <a:off x="1769364" y="3534665"/>
        <a:ext cx="6460235" cy="470994"/>
      </dsp:txXfrm>
    </dsp:sp>
    <dsp:sp modelId="{27293483-3545-4A57-AABC-7FB6CB0CB40C}">
      <dsp:nvSpPr>
        <dsp:cNvPr id="0" name=""/>
        <dsp:cNvSpPr/>
      </dsp:nvSpPr>
      <dsp:spPr>
        <a:xfrm>
          <a:off x="1645919" y="4005659"/>
          <a:ext cx="65836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6B3540-2DEE-4410-94F0-CA7913E27440}">
      <dsp:nvSpPr>
        <dsp:cNvPr id="0" name=""/>
        <dsp:cNvSpPr/>
      </dsp:nvSpPr>
      <dsp:spPr>
        <a:xfrm>
          <a:off x="1769364" y="4029209"/>
          <a:ext cx="6460235" cy="47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Participation of Students and Researchers at all levels, with the presence of external stakeholders such as NGOs, </a:t>
          </a:r>
          <a:r>
            <a:rPr lang="en-US" sz="1600" kern="1200" dirty="0" err="1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Govt</a:t>
          </a:r>
          <a:r>
            <a:rPr lang="en-US" sz="1600" kern="12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rPr>
            <a:t>, Private Sector firms etc.</a:t>
          </a:r>
          <a:endParaRPr lang="en-GB" sz="1600" kern="1200" dirty="0">
            <a:solidFill>
              <a:schemeClr val="accent5">
                <a:lumMod val="40000"/>
                <a:lumOff val="60000"/>
              </a:schemeClr>
            </a:solidFill>
            <a:latin typeface="+mn-lt"/>
          </a:endParaRPr>
        </a:p>
      </dsp:txBody>
      <dsp:txXfrm>
        <a:off x="1769364" y="4029209"/>
        <a:ext cx="6460235" cy="470994"/>
      </dsp:txXfrm>
    </dsp:sp>
    <dsp:sp modelId="{47A64339-2D2E-44A8-8806-BBBE9F1D9548}">
      <dsp:nvSpPr>
        <dsp:cNvPr id="0" name=""/>
        <dsp:cNvSpPr/>
      </dsp:nvSpPr>
      <dsp:spPr>
        <a:xfrm>
          <a:off x="1645919" y="4500203"/>
          <a:ext cx="65836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66B0C-B197-44BA-AEDE-AC9ED5BC2C20}">
      <dsp:nvSpPr>
        <dsp:cNvPr id="0" name=""/>
        <dsp:cNvSpPr/>
      </dsp:nvSpPr>
      <dsp:spPr>
        <a:xfrm>
          <a:off x="7636399" y="0"/>
          <a:ext cx="8586216" cy="50231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Gill Sans MT" pitchFamily="34" charset="0"/>
            </a:rPr>
            <a:t>Staff members encouraged to undertake community outreach activities</a:t>
          </a:r>
          <a:endParaRPr lang="en-GB" sz="1800" b="0" kern="1200" dirty="0">
            <a:latin typeface="Gill Sans MT" pitchFamily="34" charset="0"/>
          </a:endParaRPr>
        </a:p>
      </dsp:txBody>
      <dsp:txXfrm>
        <a:off x="7660920" y="24521"/>
        <a:ext cx="8537174" cy="453271"/>
      </dsp:txXfrm>
    </dsp:sp>
    <dsp:sp modelId="{FC2CD16B-8013-478E-B8CB-003226CC7ABE}">
      <dsp:nvSpPr>
        <dsp:cNvPr id="0" name=""/>
        <dsp:cNvSpPr/>
      </dsp:nvSpPr>
      <dsp:spPr>
        <a:xfrm>
          <a:off x="7632191" y="528755"/>
          <a:ext cx="8586216" cy="50231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Gill Sans MT" pitchFamily="34" charset="0"/>
            </a:rPr>
            <a:t>Include local stakeholders in teaching and research agendas</a:t>
          </a:r>
          <a:r>
            <a:rPr lang="en-US" sz="1800" b="0" i="1" kern="1200" dirty="0">
              <a:latin typeface="Gill Sans MT" pitchFamily="34" charset="0"/>
            </a:rPr>
            <a:t>.</a:t>
          </a:r>
          <a:endParaRPr lang="en-GB" sz="1800" b="0" kern="1200" dirty="0">
            <a:latin typeface="Gill Sans MT" pitchFamily="34" charset="0"/>
          </a:endParaRPr>
        </a:p>
      </dsp:txBody>
      <dsp:txXfrm>
        <a:off x="7656712" y="553276"/>
        <a:ext cx="8537174" cy="453271"/>
      </dsp:txXfrm>
    </dsp:sp>
    <dsp:sp modelId="{9B4CFBC8-82A7-4AE2-BFE1-9ED5A3FB0258}">
      <dsp:nvSpPr>
        <dsp:cNvPr id="0" name=""/>
        <dsp:cNvSpPr/>
      </dsp:nvSpPr>
      <dsp:spPr>
        <a:xfrm>
          <a:off x="7632191" y="1056184"/>
          <a:ext cx="8586216" cy="50231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>
              <a:latin typeface="Gill Sans MT" pitchFamily="34" charset="0"/>
            </a:rPr>
            <a:t>Creating broad public awareness</a:t>
          </a:r>
          <a:endParaRPr lang="en-GB" sz="1800" b="0" kern="1200">
            <a:latin typeface="Gill Sans MT" pitchFamily="34" charset="0"/>
          </a:endParaRPr>
        </a:p>
      </dsp:txBody>
      <dsp:txXfrm>
        <a:off x="7656712" y="1080705"/>
        <a:ext cx="8537174" cy="453271"/>
      </dsp:txXfrm>
    </dsp:sp>
    <dsp:sp modelId="{E4F7BA7C-30A1-4CE1-976B-191AAB6683ED}">
      <dsp:nvSpPr>
        <dsp:cNvPr id="0" name=""/>
        <dsp:cNvSpPr/>
      </dsp:nvSpPr>
      <dsp:spPr>
        <a:xfrm>
          <a:off x="7632191" y="1583614"/>
          <a:ext cx="8586216" cy="50231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Gill Sans MT" pitchFamily="34" charset="0"/>
            </a:rPr>
            <a:t>Recognition and rewarding achievements in community engagement activities. </a:t>
          </a:r>
          <a:endParaRPr lang="en-GB" sz="1800" b="0" kern="1200" dirty="0">
            <a:latin typeface="Gill Sans MT" pitchFamily="34" charset="0"/>
          </a:endParaRPr>
        </a:p>
      </dsp:txBody>
      <dsp:txXfrm>
        <a:off x="7656712" y="1608135"/>
        <a:ext cx="8537174" cy="453271"/>
      </dsp:txXfrm>
    </dsp:sp>
    <dsp:sp modelId="{20625CB9-7C29-4924-9A8E-16248EF3D728}">
      <dsp:nvSpPr>
        <dsp:cNvPr id="0" name=""/>
        <dsp:cNvSpPr/>
      </dsp:nvSpPr>
      <dsp:spPr>
        <a:xfrm>
          <a:off x="7632191" y="2111043"/>
          <a:ext cx="8586216" cy="50231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>
              <a:latin typeface="Gill Sans MT" pitchFamily="34" charset="0"/>
            </a:rPr>
            <a:t>Allocation of funds to Faculties community engagement activities. </a:t>
          </a:r>
          <a:endParaRPr lang="en-GB" sz="1800" b="0" kern="1200">
            <a:latin typeface="Gill Sans MT" pitchFamily="34" charset="0"/>
          </a:endParaRPr>
        </a:p>
      </dsp:txBody>
      <dsp:txXfrm>
        <a:off x="7656712" y="2135564"/>
        <a:ext cx="8537174" cy="453271"/>
      </dsp:txXfrm>
    </dsp:sp>
    <dsp:sp modelId="{C153A56B-67B9-4F44-B4EA-1DB1F2E63580}">
      <dsp:nvSpPr>
        <dsp:cNvPr id="0" name=""/>
        <dsp:cNvSpPr/>
      </dsp:nvSpPr>
      <dsp:spPr>
        <a:xfrm>
          <a:off x="7632191" y="2638472"/>
          <a:ext cx="8586216" cy="50231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Gill Sans MT" pitchFamily="34" charset="0"/>
            </a:rPr>
            <a:t>Faculty-generated funds will be ploughed back into the Faculty for Research Uptake activities </a:t>
          </a:r>
          <a:endParaRPr lang="en-GB" sz="1800" b="0" kern="1200" dirty="0">
            <a:latin typeface="Gill Sans MT" pitchFamily="34" charset="0"/>
          </a:endParaRPr>
        </a:p>
      </dsp:txBody>
      <dsp:txXfrm>
        <a:off x="7656712" y="2662993"/>
        <a:ext cx="8537174" cy="453271"/>
      </dsp:txXfrm>
    </dsp:sp>
    <dsp:sp modelId="{ACAF04E6-4F78-46D1-B3B3-1C35CB4733B1}">
      <dsp:nvSpPr>
        <dsp:cNvPr id="0" name=""/>
        <dsp:cNvSpPr/>
      </dsp:nvSpPr>
      <dsp:spPr>
        <a:xfrm>
          <a:off x="7632191" y="3165901"/>
          <a:ext cx="8586216" cy="50231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>
              <a:latin typeface="Gill Sans MT" pitchFamily="34" charset="0"/>
            </a:rPr>
            <a:t>Regular monitoring of research uptake through KPIs and OVIs</a:t>
          </a:r>
          <a:endParaRPr lang="en-GB" sz="1800" b="0" kern="1200">
            <a:latin typeface="Gill Sans MT" pitchFamily="34" charset="0"/>
          </a:endParaRPr>
        </a:p>
      </dsp:txBody>
      <dsp:txXfrm>
        <a:off x="7656712" y="3190422"/>
        <a:ext cx="8537174" cy="453271"/>
      </dsp:txXfrm>
    </dsp:sp>
    <dsp:sp modelId="{33A28A3B-3916-4E4E-B962-82C7E00C417C}">
      <dsp:nvSpPr>
        <dsp:cNvPr id="0" name=""/>
        <dsp:cNvSpPr/>
      </dsp:nvSpPr>
      <dsp:spPr>
        <a:xfrm>
          <a:off x="7632191" y="3693330"/>
          <a:ext cx="8586216" cy="50231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>
              <a:latin typeface="Gill Sans MT" pitchFamily="34" charset="0"/>
            </a:rPr>
            <a:t>Partnerships with national, regional and international agencies.</a:t>
          </a:r>
          <a:endParaRPr lang="en-GB" sz="1800" b="0" kern="1200">
            <a:latin typeface="Gill Sans MT" pitchFamily="34" charset="0"/>
          </a:endParaRPr>
        </a:p>
      </dsp:txBody>
      <dsp:txXfrm>
        <a:off x="7656712" y="3717851"/>
        <a:ext cx="8537174" cy="453271"/>
      </dsp:txXfrm>
    </dsp:sp>
    <dsp:sp modelId="{8874BE31-61BD-4127-A103-9FEAABC62A7C}">
      <dsp:nvSpPr>
        <dsp:cNvPr id="0" name=""/>
        <dsp:cNvSpPr/>
      </dsp:nvSpPr>
      <dsp:spPr>
        <a:xfrm>
          <a:off x="7632191" y="4220760"/>
          <a:ext cx="8586216" cy="50231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>
              <a:latin typeface="Gill Sans MT" pitchFamily="34" charset="0"/>
            </a:rPr>
            <a:t>Regularly providing information to KTO on community initiatives </a:t>
          </a:r>
          <a:endParaRPr lang="en-GB" sz="1800" b="0" kern="1200">
            <a:latin typeface="Gill Sans MT" pitchFamily="34" charset="0"/>
          </a:endParaRPr>
        </a:p>
      </dsp:txBody>
      <dsp:txXfrm>
        <a:off x="7656712" y="4245281"/>
        <a:ext cx="8537174" cy="45327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EC2CF6-9264-4D25-92ED-BD14AD839CEC}">
      <dsp:nvSpPr>
        <dsp:cNvPr id="0" name=""/>
        <dsp:cNvSpPr/>
      </dsp:nvSpPr>
      <dsp:spPr>
        <a:xfrm>
          <a:off x="0" y="77303"/>
          <a:ext cx="8229599" cy="9509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Higher education institutions offering tourism programs should recognize the role of tourism in achieving the SDGs.</a:t>
          </a:r>
          <a:endParaRPr lang="en-GB" sz="1700" kern="1200"/>
        </a:p>
      </dsp:txBody>
      <dsp:txXfrm>
        <a:off x="46424" y="123727"/>
        <a:ext cx="8136751" cy="858142"/>
      </dsp:txXfrm>
    </dsp:sp>
    <dsp:sp modelId="{A646FEC5-EEA5-4FC9-9C7A-B16DB7AAE7BC}">
      <dsp:nvSpPr>
        <dsp:cNvPr id="0" name=""/>
        <dsp:cNvSpPr/>
      </dsp:nvSpPr>
      <dsp:spPr>
        <a:xfrm>
          <a:off x="0" y="1077254"/>
          <a:ext cx="8229599" cy="9509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Appropriate funding for Research and other resources</a:t>
          </a:r>
          <a:endParaRPr lang="en-GB" sz="1700" kern="1200" dirty="0"/>
        </a:p>
      </dsp:txBody>
      <dsp:txXfrm>
        <a:off x="46424" y="1123678"/>
        <a:ext cx="8136751" cy="858142"/>
      </dsp:txXfrm>
    </dsp:sp>
    <dsp:sp modelId="{58074271-40E0-40A5-AA75-67F1B91A5626}">
      <dsp:nvSpPr>
        <dsp:cNvPr id="0" name=""/>
        <dsp:cNvSpPr/>
      </dsp:nvSpPr>
      <dsp:spPr>
        <a:xfrm>
          <a:off x="0" y="2077204"/>
          <a:ext cx="8229599" cy="9509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Tourism has the potential to be a tool, or can represent a partial solution, for poverty reduction as well as ensuring environmental sustainability, and the empowerment of women and girls.</a:t>
          </a:r>
          <a:endParaRPr lang="en-GB" sz="1700" kern="1200" dirty="0"/>
        </a:p>
      </dsp:txBody>
      <dsp:txXfrm>
        <a:off x="46424" y="2123628"/>
        <a:ext cx="8136751" cy="858142"/>
      </dsp:txXfrm>
    </dsp:sp>
    <dsp:sp modelId="{4892906A-FFEB-47C7-8BD1-FC30E9D413A7}">
      <dsp:nvSpPr>
        <dsp:cNvPr id="0" name=""/>
        <dsp:cNvSpPr/>
      </dsp:nvSpPr>
      <dsp:spPr>
        <a:xfrm>
          <a:off x="0" y="3077155"/>
          <a:ext cx="8229599" cy="9509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Especially in the developing world, increasing tourism demand is seen to be economically beneficial,</a:t>
          </a:r>
          <a:endParaRPr lang="en-GB" sz="1700" kern="1200" dirty="0"/>
        </a:p>
      </dsp:txBody>
      <dsp:txXfrm>
        <a:off x="46424" y="3123579"/>
        <a:ext cx="8136751" cy="858142"/>
      </dsp:txXfrm>
    </dsp:sp>
    <dsp:sp modelId="{4FC56022-E651-413A-B894-C08CF12A5BEC}">
      <dsp:nvSpPr>
        <dsp:cNvPr id="0" name=""/>
        <dsp:cNvSpPr/>
      </dsp:nvSpPr>
      <dsp:spPr>
        <a:xfrm>
          <a:off x="0" y="4077105"/>
          <a:ext cx="8229599" cy="95099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Due to the new global-scale role, tourism has become an important social policy tool for community development providing jobs and economic benefits for the poor and previously disadvantaged people</a:t>
          </a:r>
          <a:endParaRPr lang="en-GB" sz="1700" kern="1200" dirty="0"/>
        </a:p>
      </dsp:txBody>
      <dsp:txXfrm>
        <a:off x="46424" y="4123529"/>
        <a:ext cx="8136751" cy="85814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CDDA08-41B6-44C3-9E76-C26843998D1D}">
      <dsp:nvSpPr>
        <dsp:cNvPr id="0" name=""/>
        <dsp:cNvSpPr/>
      </dsp:nvSpPr>
      <dsp:spPr>
        <a:xfrm>
          <a:off x="0" y="228600"/>
          <a:ext cx="7496175" cy="547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WCP Mauritius</a:t>
          </a:r>
          <a:endParaRPr lang="en-GB" sz="1900" kern="1200"/>
        </a:p>
      </dsp:txBody>
      <dsp:txXfrm>
        <a:off x="0" y="228600"/>
        <a:ext cx="7496175" cy="547200"/>
      </dsp:txXfrm>
    </dsp:sp>
    <dsp:sp modelId="{E3967F13-7F1B-4593-961A-2136B3F6D635}">
      <dsp:nvSpPr>
        <dsp:cNvPr id="0" name=""/>
        <dsp:cNvSpPr/>
      </dsp:nvSpPr>
      <dsp:spPr>
        <a:xfrm>
          <a:off x="0" y="739893"/>
          <a:ext cx="7496175" cy="192973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>
              <a:latin typeface="Gill Sans MT" pitchFamily="34" charset="0"/>
            </a:rPr>
            <a:t>Organised</a:t>
          </a:r>
          <a:r>
            <a:rPr lang="en-US" sz="1900" kern="1200" dirty="0">
              <a:latin typeface="Gill Sans MT" pitchFamily="34" charset="0"/>
            </a:rPr>
            <a:t> a number of International Conferences on Issues related to Regional Integration, Non Tariff Measures and Trade in Services</a:t>
          </a:r>
          <a:endParaRPr lang="en-GB" sz="1900" kern="1200" dirty="0">
            <a:latin typeface="Gill Sans MT" pitchFamily="34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>
              <a:latin typeface="Gill Sans MT" pitchFamily="34" charset="0"/>
            </a:rPr>
            <a:t>Organised</a:t>
          </a:r>
          <a:r>
            <a:rPr lang="en-US" sz="1900" kern="1200" dirty="0">
              <a:latin typeface="Gill Sans MT" pitchFamily="34" charset="0"/>
            </a:rPr>
            <a:t> a number of speaker series on various aspects of Trade including both the economic and legal implications</a:t>
          </a:r>
          <a:endParaRPr lang="en-GB" sz="1900" kern="1200" dirty="0">
            <a:latin typeface="Gill Sans MT" pitchFamily="34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latin typeface="Gill Sans MT" pitchFamily="34" charset="0"/>
            </a:rPr>
            <a:t>Published papers on trade related issues</a:t>
          </a:r>
          <a:endParaRPr lang="en-GB" sz="1900" kern="1200" dirty="0">
            <a:latin typeface="Gill Sans MT" pitchFamily="34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latin typeface="Gill Sans MT" pitchFamily="34" charset="0"/>
            </a:rPr>
            <a:t>Published book chapter on export diversification and trade facilitation</a:t>
          </a:r>
          <a:endParaRPr lang="en-GB" sz="1900" kern="1200" dirty="0">
            <a:latin typeface="Gill Sans MT" pitchFamily="34" charset="0"/>
          </a:endParaRPr>
        </a:p>
      </dsp:txBody>
      <dsp:txXfrm>
        <a:off x="0" y="739893"/>
        <a:ext cx="7496175" cy="192973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60388-2C90-46EC-9B35-0CFB1650BB73}">
      <dsp:nvSpPr>
        <dsp:cNvPr id="0" name=""/>
        <dsp:cNvSpPr/>
      </dsp:nvSpPr>
      <dsp:spPr>
        <a:xfrm>
          <a:off x="0" y="380999"/>
          <a:ext cx="7315200" cy="2381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437388" rIns="567741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Gill Sans MT" pitchFamily="34" charset="0"/>
            </a:rPr>
            <a:t>Improving the overall understanding of social security</a:t>
          </a:r>
          <a:endParaRPr lang="en-GB" sz="2100" kern="1200" dirty="0">
            <a:latin typeface="Gill Sans MT" pitchFamily="34" charset="0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err="1">
              <a:latin typeface="Gill Sans MT" pitchFamily="34" charset="0"/>
            </a:rPr>
            <a:t>Analysing</a:t>
          </a:r>
          <a:r>
            <a:rPr lang="en-US" sz="2100" kern="1200" dirty="0">
              <a:latin typeface="Gill Sans MT" pitchFamily="34" charset="0"/>
            </a:rPr>
            <a:t> and developing strategies to enhance the effectiveness of social security systems and</a:t>
          </a:r>
          <a:endParaRPr lang="en-GB" sz="2100" kern="1200" dirty="0">
            <a:latin typeface="Gill Sans MT" pitchFamily="34" charset="0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Gill Sans MT" pitchFamily="34" charset="0"/>
            </a:rPr>
            <a:t>Raise awareness and </a:t>
          </a:r>
          <a:r>
            <a:rPr lang="en-US" sz="2100" kern="1200" dirty="0" err="1">
              <a:latin typeface="Gill Sans MT" pitchFamily="34" charset="0"/>
            </a:rPr>
            <a:t>mobilise</a:t>
          </a:r>
          <a:r>
            <a:rPr lang="en-US" sz="2100" kern="1200" dirty="0">
              <a:latin typeface="Gill Sans MT" pitchFamily="34" charset="0"/>
            </a:rPr>
            <a:t> key actors and resources with a view to improving both the quality and coverage of social security.</a:t>
          </a:r>
          <a:endParaRPr lang="en-GB" sz="2100" kern="1200" dirty="0">
            <a:latin typeface="Gill Sans MT" pitchFamily="34" charset="0"/>
          </a:endParaRPr>
        </a:p>
      </dsp:txBody>
      <dsp:txXfrm>
        <a:off x="0" y="380999"/>
        <a:ext cx="7315200" cy="2381400"/>
      </dsp:txXfrm>
    </dsp:sp>
    <dsp:sp modelId="{7154B0EA-BCBC-476D-9A4C-6034643B5C46}">
      <dsp:nvSpPr>
        <dsp:cNvPr id="0" name=""/>
        <dsp:cNvSpPr/>
      </dsp:nvSpPr>
      <dsp:spPr>
        <a:xfrm>
          <a:off x="365760" y="102119"/>
          <a:ext cx="512064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Gill Sans MT" pitchFamily="34" charset="0"/>
            </a:rPr>
            <a:t>Aims of the Program</a:t>
          </a:r>
          <a:endParaRPr lang="en-GB" sz="2100" kern="1200" dirty="0">
            <a:latin typeface="Gill Sans MT" pitchFamily="34" charset="0"/>
          </a:endParaRPr>
        </a:p>
      </dsp:txBody>
      <dsp:txXfrm>
        <a:off x="396022" y="132381"/>
        <a:ext cx="5060116" cy="55939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C497E-CAC9-43CC-8DDE-612EE0F5825B}">
      <dsp:nvSpPr>
        <dsp:cNvPr id="0" name=""/>
        <dsp:cNvSpPr/>
      </dsp:nvSpPr>
      <dsp:spPr>
        <a:xfrm>
          <a:off x="0" y="152395"/>
          <a:ext cx="8153400" cy="1216800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More than </a:t>
          </a:r>
          <a:r>
            <a:rPr lang="en-US" sz="1800" b="1" kern="1200" dirty="0"/>
            <a:t>130 officials</a:t>
          </a:r>
          <a:r>
            <a:rPr lang="en-US" sz="1800" kern="1200" dirty="0"/>
            <a:t> from the Government and Private social security funds from </a:t>
          </a:r>
          <a:r>
            <a:rPr lang="en-US" sz="1800" b="1" kern="1200" dirty="0"/>
            <a:t>more than 14 countries</a:t>
          </a:r>
          <a:r>
            <a:rPr lang="en-US" sz="1800" kern="1200" dirty="0"/>
            <a:t> in Africa have been trained under this Program. More than </a:t>
          </a:r>
          <a:r>
            <a:rPr lang="en-US" sz="1800" b="1" kern="1200" dirty="0"/>
            <a:t>one third</a:t>
          </a:r>
          <a:r>
            <a:rPr lang="en-US" sz="1800" kern="1200" dirty="0"/>
            <a:t> were </a:t>
          </a:r>
          <a:r>
            <a:rPr lang="en-US" sz="1800" b="1" kern="1200" dirty="0"/>
            <a:t>women</a:t>
          </a:r>
          <a:r>
            <a:rPr lang="en-US" sz="1800" kern="1200" dirty="0"/>
            <a:t>. </a:t>
          </a:r>
          <a:endParaRPr lang="en-GB" sz="1800" kern="1200" dirty="0"/>
        </a:p>
      </dsp:txBody>
      <dsp:txXfrm>
        <a:off x="59399" y="211794"/>
        <a:ext cx="8034602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D54B8-4ECF-44C6-B88E-3FC602056038}">
      <dsp:nvSpPr>
        <dsp:cNvPr id="0" name=""/>
        <dsp:cNvSpPr/>
      </dsp:nvSpPr>
      <dsp:spPr>
        <a:xfrm>
          <a:off x="0" y="75210"/>
          <a:ext cx="4422098" cy="518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Challenges for HEIs</a:t>
          </a:r>
        </a:p>
      </dsp:txBody>
      <dsp:txXfrm>
        <a:off x="0" y="75210"/>
        <a:ext cx="4422098" cy="518400"/>
      </dsp:txXfrm>
    </dsp:sp>
    <dsp:sp modelId="{910B8605-7DC9-4547-B6F3-142AAA7C7EDF}">
      <dsp:nvSpPr>
        <dsp:cNvPr id="0" name=""/>
        <dsp:cNvSpPr/>
      </dsp:nvSpPr>
      <dsp:spPr>
        <a:xfrm>
          <a:off x="0" y="593610"/>
          <a:ext cx="4422098" cy="24705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Critical shortage of quality faculty</a:t>
          </a:r>
          <a:endParaRPr lang="en-GB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/>
            <a:t>Limited capacity of governance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/>
            <a:t>Inadequate facilities and infrastructures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Problems of quality and relevance of teaching and research</a:t>
          </a:r>
          <a:endParaRPr lang="en-GB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/>
            <a:t>Limited capacity of research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Meeting increasing demand for equitable access</a:t>
          </a:r>
          <a:endParaRPr lang="en-GB" sz="1800" kern="1200"/>
        </a:p>
      </dsp:txBody>
      <dsp:txXfrm>
        <a:off x="0" y="593610"/>
        <a:ext cx="4422098" cy="2470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9D5357-6DB9-4400-B21F-84CDFA7F5820}">
      <dsp:nvSpPr>
        <dsp:cNvPr id="0" name=""/>
        <dsp:cNvSpPr/>
      </dsp:nvSpPr>
      <dsp:spPr>
        <a:xfrm>
          <a:off x="0" y="118956"/>
          <a:ext cx="8229600" cy="6236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RIO Earth Summit – Agenda 21</a:t>
          </a:r>
        </a:p>
      </dsp:txBody>
      <dsp:txXfrm>
        <a:off x="30442" y="149398"/>
        <a:ext cx="8168716" cy="562726"/>
      </dsp:txXfrm>
    </dsp:sp>
    <dsp:sp modelId="{D88D2A9A-7834-404E-A5EF-29DD9138952C}">
      <dsp:nvSpPr>
        <dsp:cNvPr id="0" name=""/>
        <dsp:cNvSpPr/>
      </dsp:nvSpPr>
      <dsp:spPr>
        <a:xfrm>
          <a:off x="0" y="742566"/>
          <a:ext cx="8229600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solidFill>
                <a:schemeClr val="accent2">
                  <a:lumMod val="40000"/>
                  <a:lumOff val="60000"/>
                </a:schemeClr>
              </a:solidFill>
            </a:rPr>
            <a:t>Promote and improve the quality of education</a:t>
          </a:r>
          <a:endParaRPr lang="en-GB" sz="2000" kern="120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>
              <a:solidFill>
                <a:schemeClr val="accent2">
                  <a:lumMod val="40000"/>
                  <a:lumOff val="60000"/>
                </a:schemeClr>
              </a:solidFill>
            </a:rPr>
            <a:t>Reorient the curricula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solidFill>
                <a:schemeClr val="accent2">
                  <a:lumMod val="40000"/>
                  <a:lumOff val="60000"/>
                </a:schemeClr>
              </a:solidFill>
            </a:rPr>
            <a:t>Raise public awareness and understanding</a:t>
          </a:r>
          <a:endParaRPr lang="en-GB" sz="2000" kern="120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>
              <a:solidFill>
                <a:schemeClr val="accent2">
                  <a:lumMod val="40000"/>
                  <a:lumOff val="60000"/>
                </a:schemeClr>
              </a:solidFill>
            </a:rPr>
            <a:t>Train the workforce</a:t>
          </a:r>
        </a:p>
      </dsp:txBody>
      <dsp:txXfrm>
        <a:off x="0" y="742566"/>
        <a:ext cx="8229600" cy="1372410"/>
      </dsp:txXfrm>
    </dsp:sp>
    <dsp:sp modelId="{5E5404CE-F390-4FC4-AB51-5D9FF4452907}">
      <dsp:nvSpPr>
        <dsp:cNvPr id="0" name=""/>
        <dsp:cNvSpPr/>
      </dsp:nvSpPr>
      <dsp:spPr>
        <a:xfrm>
          <a:off x="0" y="2114976"/>
          <a:ext cx="8229600" cy="623610"/>
        </a:xfrm>
        <a:prstGeom prst="roundRect">
          <a:avLst/>
        </a:prstGeom>
        <a:solidFill>
          <a:schemeClr val="accent3">
            <a:hueOff val="1594099"/>
            <a:satOff val="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HEIs as Agents of Change</a:t>
          </a:r>
        </a:p>
      </dsp:txBody>
      <dsp:txXfrm>
        <a:off x="30442" y="2145418"/>
        <a:ext cx="8168716" cy="562726"/>
      </dsp:txXfrm>
    </dsp:sp>
    <dsp:sp modelId="{1B8FE9A9-3D33-41F2-88AE-F5764122B973}">
      <dsp:nvSpPr>
        <dsp:cNvPr id="0" name=""/>
        <dsp:cNvSpPr/>
      </dsp:nvSpPr>
      <dsp:spPr>
        <a:xfrm>
          <a:off x="0" y="2738586"/>
          <a:ext cx="8229600" cy="166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>
              <a:solidFill>
                <a:schemeClr val="accent5">
                  <a:lumMod val="40000"/>
                  <a:lumOff val="60000"/>
                </a:schemeClr>
              </a:solidFill>
            </a:rPr>
            <a:t>Model sustainable practices for society</a:t>
          </a:r>
          <a:endParaRPr lang="en-GB" sz="2000" kern="1200">
            <a:solidFill>
              <a:schemeClr val="accent5">
                <a:lumMod val="40000"/>
                <a:lumOff val="60000"/>
              </a:schemeClr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solidFill>
                <a:schemeClr val="accent5">
                  <a:lumMod val="40000"/>
                  <a:lumOff val="60000"/>
                </a:schemeClr>
              </a:solidFill>
            </a:rPr>
            <a:t>Skills of integration, synthesis, and systems-thinking</a:t>
          </a:r>
          <a:endParaRPr lang="en-GB" sz="2000" kern="1200" dirty="0">
            <a:solidFill>
              <a:schemeClr val="accent5">
                <a:lumMod val="40000"/>
                <a:lumOff val="60000"/>
              </a:schemeClr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>
              <a:solidFill>
                <a:schemeClr val="accent5">
                  <a:lumMod val="40000"/>
                  <a:lumOff val="60000"/>
                </a:schemeClr>
              </a:solidFill>
            </a:rPr>
            <a:t>Inspired, real-world problem-based research to address sustainability challenges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solidFill>
                <a:schemeClr val="accent5">
                  <a:lumMod val="40000"/>
                  <a:lumOff val="60000"/>
                </a:schemeClr>
              </a:solidFill>
            </a:rPr>
            <a:t>Promote and enhance engagement between individuals and institutions</a:t>
          </a:r>
          <a:endParaRPr lang="en-GB" sz="2000" kern="1200" dirty="0">
            <a:solidFill>
              <a:schemeClr val="accent5">
                <a:lumMod val="40000"/>
                <a:lumOff val="60000"/>
              </a:schemeClr>
            </a:solidFill>
          </a:endParaRPr>
        </a:p>
      </dsp:txBody>
      <dsp:txXfrm>
        <a:off x="0" y="2738586"/>
        <a:ext cx="8229600" cy="16684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B6533E-557D-4876-AB82-ED6BFB056949}">
      <dsp:nvSpPr>
        <dsp:cNvPr id="0" name=""/>
        <dsp:cNvSpPr/>
      </dsp:nvSpPr>
      <dsp:spPr>
        <a:xfrm>
          <a:off x="0" y="0"/>
          <a:ext cx="8229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8EDEA-09A3-44E3-8B78-39A5CD9635E8}">
      <dsp:nvSpPr>
        <dsp:cNvPr id="0" name=""/>
        <dsp:cNvSpPr/>
      </dsp:nvSpPr>
      <dsp:spPr>
        <a:xfrm>
          <a:off x="0" y="0"/>
          <a:ext cx="1645919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71450" tIns="171450" rIns="171450" bIns="171450" numCol="1" spcCol="1270" anchor="t" anchorCtr="0">
          <a:noAutofit/>
        </a:bodyPr>
        <a:lstStyle/>
        <a:p>
          <a:pPr marL="0" lvl="0" indent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 dirty="0">
              <a:solidFill>
                <a:schemeClr val="accent3">
                  <a:lumMod val="20000"/>
                  <a:lumOff val="80000"/>
                </a:schemeClr>
              </a:solidFill>
            </a:rPr>
            <a:t>HEIs have a Major role to play</a:t>
          </a:r>
        </a:p>
      </dsp:txBody>
      <dsp:txXfrm>
        <a:off x="0" y="0"/>
        <a:ext cx="1645919" cy="4525963"/>
      </dsp:txXfrm>
    </dsp:sp>
    <dsp:sp modelId="{CD51877B-6234-4522-906A-877FE3D36633}">
      <dsp:nvSpPr>
        <dsp:cNvPr id="0" name=""/>
        <dsp:cNvSpPr/>
      </dsp:nvSpPr>
      <dsp:spPr>
        <a:xfrm>
          <a:off x="1769364" y="35635"/>
          <a:ext cx="6460235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accent3">
                  <a:lumMod val="20000"/>
                  <a:lumOff val="80000"/>
                </a:schemeClr>
              </a:solidFill>
            </a:rPr>
            <a:t>Access to </a:t>
          </a:r>
          <a:r>
            <a:rPr lang="en-US" sz="2000" kern="1200" dirty="0">
              <a:solidFill>
                <a:schemeClr val="accent3">
                  <a:lumMod val="20000"/>
                  <a:lumOff val="80000"/>
                </a:schemeClr>
              </a:solidFill>
            </a:rPr>
            <a:t>Quality Technical, Vocational and Tertiary education</a:t>
          </a:r>
          <a:endParaRPr lang="en-GB" sz="2000" kern="12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>
        <a:off x="1769364" y="35635"/>
        <a:ext cx="6460235" cy="712706"/>
      </dsp:txXfrm>
    </dsp:sp>
    <dsp:sp modelId="{AFFC9DFF-F652-4E01-9A68-E4FE63D72D7C}">
      <dsp:nvSpPr>
        <dsp:cNvPr id="0" name=""/>
        <dsp:cNvSpPr/>
      </dsp:nvSpPr>
      <dsp:spPr>
        <a:xfrm>
          <a:off x="1645919" y="748341"/>
          <a:ext cx="65836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B5DB8B-8C72-4378-9E1B-590E08CC6194}">
      <dsp:nvSpPr>
        <dsp:cNvPr id="0" name=""/>
        <dsp:cNvSpPr/>
      </dsp:nvSpPr>
      <dsp:spPr>
        <a:xfrm>
          <a:off x="1769364" y="783977"/>
          <a:ext cx="6460235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3">
                  <a:lumMod val="20000"/>
                  <a:lumOff val="80000"/>
                </a:schemeClr>
              </a:solidFill>
            </a:rPr>
            <a:t>Eliminate Gender disparities in Education and ensure Equal Access to all levels of Education</a:t>
          </a:r>
          <a:endParaRPr lang="en-GB" sz="2000" kern="12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>
        <a:off x="1769364" y="783977"/>
        <a:ext cx="6460235" cy="712706"/>
      </dsp:txXfrm>
    </dsp:sp>
    <dsp:sp modelId="{2491CB65-C9FB-4D42-9F4A-1BD4A0FD96B2}">
      <dsp:nvSpPr>
        <dsp:cNvPr id="0" name=""/>
        <dsp:cNvSpPr/>
      </dsp:nvSpPr>
      <dsp:spPr>
        <a:xfrm>
          <a:off x="1645919" y="1496683"/>
          <a:ext cx="65836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4D95E6-EEB2-4077-9291-D46D105BFB9A}">
      <dsp:nvSpPr>
        <dsp:cNvPr id="0" name=""/>
        <dsp:cNvSpPr/>
      </dsp:nvSpPr>
      <dsp:spPr>
        <a:xfrm>
          <a:off x="1769364" y="1532319"/>
          <a:ext cx="6460235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accent3">
                  <a:lumMod val="20000"/>
                  <a:lumOff val="80000"/>
                </a:schemeClr>
              </a:solidFill>
            </a:rPr>
            <a:t>Empowerment of Women and Gender Equality</a:t>
          </a:r>
          <a:endParaRPr lang="en-GB" sz="2000" kern="120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>
        <a:off x="1769364" y="1532319"/>
        <a:ext cx="6460235" cy="712706"/>
      </dsp:txXfrm>
    </dsp:sp>
    <dsp:sp modelId="{29033881-4E82-4FB9-A671-547D4785B2C0}">
      <dsp:nvSpPr>
        <dsp:cNvPr id="0" name=""/>
        <dsp:cNvSpPr/>
      </dsp:nvSpPr>
      <dsp:spPr>
        <a:xfrm>
          <a:off x="1645919" y="2245025"/>
          <a:ext cx="65836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6D733-81B0-42EF-99CC-A07CD6044BC0}">
      <dsp:nvSpPr>
        <dsp:cNvPr id="0" name=""/>
        <dsp:cNvSpPr/>
      </dsp:nvSpPr>
      <dsp:spPr>
        <a:xfrm>
          <a:off x="1769364" y="2280661"/>
          <a:ext cx="6460235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Promote sustained, inclusive and sustainable Economic Growth and Productive Employment</a:t>
          </a:r>
        </a:p>
      </dsp:txBody>
      <dsp:txXfrm>
        <a:off x="1769364" y="2280661"/>
        <a:ext cx="6460235" cy="712706"/>
      </dsp:txXfrm>
    </dsp:sp>
    <dsp:sp modelId="{64C24B62-EDA3-4953-84A6-6363E0216DB6}">
      <dsp:nvSpPr>
        <dsp:cNvPr id="0" name=""/>
        <dsp:cNvSpPr/>
      </dsp:nvSpPr>
      <dsp:spPr>
        <a:xfrm>
          <a:off x="1645919" y="2993367"/>
          <a:ext cx="65836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C0F5C-C747-4C30-B51F-428F1E5B2177}">
      <dsp:nvSpPr>
        <dsp:cNvPr id="0" name=""/>
        <dsp:cNvSpPr/>
      </dsp:nvSpPr>
      <dsp:spPr>
        <a:xfrm>
          <a:off x="1769364" y="3029002"/>
          <a:ext cx="6460235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3">
                  <a:lumMod val="20000"/>
                  <a:lumOff val="80000"/>
                </a:schemeClr>
              </a:solidFill>
            </a:rPr>
            <a:t>Substantially reduce the proportion of youth not in employment</a:t>
          </a:r>
          <a:endParaRPr lang="en-GB" sz="2000" kern="12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>
        <a:off x="1769364" y="3029002"/>
        <a:ext cx="6460235" cy="712706"/>
      </dsp:txXfrm>
    </dsp:sp>
    <dsp:sp modelId="{11845446-4F1A-48DD-A168-D0FED3FF7403}">
      <dsp:nvSpPr>
        <dsp:cNvPr id="0" name=""/>
        <dsp:cNvSpPr/>
      </dsp:nvSpPr>
      <dsp:spPr>
        <a:xfrm>
          <a:off x="1645919" y="3741709"/>
          <a:ext cx="65836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BCEE0-78EF-4909-B138-124513E76EFC}">
      <dsp:nvSpPr>
        <dsp:cNvPr id="0" name=""/>
        <dsp:cNvSpPr/>
      </dsp:nvSpPr>
      <dsp:spPr>
        <a:xfrm>
          <a:off x="1769364" y="3777344"/>
          <a:ext cx="6460235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accent3">
                  <a:lumMod val="20000"/>
                  <a:lumOff val="80000"/>
                </a:schemeClr>
              </a:solidFill>
            </a:rPr>
            <a:t>Enhance scientific research, upgrade the technological capabilities of industrial sectors and encourage Innovation</a:t>
          </a:r>
          <a:endParaRPr lang="en-GB" sz="2000" kern="120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>
        <a:off x="1769364" y="3777344"/>
        <a:ext cx="6460235" cy="712706"/>
      </dsp:txXfrm>
    </dsp:sp>
    <dsp:sp modelId="{0AE99B00-B937-4EE5-8F27-B196F25410B5}">
      <dsp:nvSpPr>
        <dsp:cNvPr id="0" name=""/>
        <dsp:cNvSpPr/>
      </dsp:nvSpPr>
      <dsp:spPr>
        <a:xfrm>
          <a:off x="1645919" y="4490051"/>
          <a:ext cx="65836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C0E09B-BB78-4366-8F92-53CA956B443C}">
      <dsp:nvSpPr>
        <dsp:cNvPr id="0" name=""/>
        <dsp:cNvSpPr/>
      </dsp:nvSpPr>
      <dsp:spPr>
        <a:xfrm>
          <a:off x="2571" y="120674"/>
          <a:ext cx="2507456" cy="7952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Drivers in Teaching*</a:t>
          </a:r>
        </a:p>
      </dsp:txBody>
      <dsp:txXfrm>
        <a:off x="2571" y="120674"/>
        <a:ext cx="2507456" cy="795204"/>
      </dsp:txXfrm>
    </dsp:sp>
    <dsp:sp modelId="{A4816F1C-04DB-4A37-995C-DEC0AF0F1438}">
      <dsp:nvSpPr>
        <dsp:cNvPr id="0" name=""/>
        <dsp:cNvSpPr/>
      </dsp:nvSpPr>
      <dsp:spPr>
        <a:xfrm>
          <a:off x="2571" y="915879"/>
          <a:ext cx="2507456" cy="348940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Global citizenship</a:t>
          </a:r>
          <a:endParaRPr lang="en-GB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Environmental stewardship</a:t>
          </a:r>
          <a:endParaRPr lang="en-GB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Social justice, ethics and wellbeing</a:t>
          </a:r>
          <a:endParaRPr lang="en-GB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/>
            <a:t>Futurethinking</a:t>
          </a:r>
        </a:p>
      </dsp:txBody>
      <dsp:txXfrm>
        <a:off x="2571" y="915879"/>
        <a:ext cx="2507456" cy="3489409"/>
      </dsp:txXfrm>
    </dsp:sp>
    <dsp:sp modelId="{C05636DF-2023-491B-B6CD-EFDBC8641945}">
      <dsp:nvSpPr>
        <dsp:cNvPr id="0" name=""/>
        <dsp:cNvSpPr/>
      </dsp:nvSpPr>
      <dsp:spPr>
        <a:xfrm>
          <a:off x="2861071" y="120674"/>
          <a:ext cx="2507456" cy="795204"/>
        </a:xfrm>
        <a:prstGeom prst="rect">
          <a:avLst/>
        </a:prstGeom>
        <a:solidFill>
          <a:schemeClr val="accent4">
            <a:hueOff val="907210"/>
            <a:satOff val="-2970"/>
            <a:lumOff val="0"/>
            <a:alphaOff val="0"/>
          </a:schemeClr>
        </a:solidFill>
        <a:ln w="25400" cap="flat" cmpd="sng" algn="ctr">
          <a:solidFill>
            <a:schemeClr val="accent4">
              <a:hueOff val="907210"/>
              <a:satOff val="-297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Drivers in Research</a:t>
          </a:r>
        </a:p>
      </dsp:txBody>
      <dsp:txXfrm>
        <a:off x="2861071" y="120674"/>
        <a:ext cx="2507456" cy="795204"/>
      </dsp:txXfrm>
    </dsp:sp>
    <dsp:sp modelId="{89A2DF56-0E62-46F4-9315-763CBA5DE206}">
      <dsp:nvSpPr>
        <dsp:cNvPr id="0" name=""/>
        <dsp:cNvSpPr/>
      </dsp:nvSpPr>
      <dsp:spPr>
        <a:xfrm>
          <a:off x="2861071" y="915879"/>
          <a:ext cx="2507456" cy="3489409"/>
        </a:xfrm>
        <a:prstGeom prst="rect">
          <a:avLst/>
        </a:prstGeom>
        <a:solidFill>
          <a:schemeClr val="accent4">
            <a:tint val="40000"/>
            <a:alpha val="90000"/>
            <a:hueOff val="674079"/>
            <a:satOff val="-2697"/>
            <a:lumOff val="-9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674079"/>
              <a:satOff val="-2697"/>
              <a:lumOff val="-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/>
            <a:t>Impact of Research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/>
            <a:t>Orientation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/>
            <a:t>Research Uptake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/>
            <a:t>Engagement with stakeholders</a:t>
          </a:r>
        </a:p>
      </dsp:txBody>
      <dsp:txXfrm>
        <a:off x="2861071" y="915879"/>
        <a:ext cx="2507456" cy="3489409"/>
      </dsp:txXfrm>
    </dsp:sp>
    <dsp:sp modelId="{5E1DD683-7F20-4BA8-A488-31B7920921CE}">
      <dsp:nvSpPr>
        <dsp:cNvPr id="0" name=""/>
        <dsp:cNvSpPr/>
      </dsp:nvSpPr>
      <dsp:spPr>
        <a:xfrm>
          <a:off x="5719571" y="120674"/>
          <a:ext cx="2507456" cy="795204"/>
        </a:xfrm>
        <a:prstGeom prst="rect">
          <a:avLst/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 w="25400" cap="flat" cmpd="sng" algn="ctr">
          <a:solidFill>
            <a:schemeClr val="accent4">
              <a:hueOff val="1814420"/>
              <a:satOff val="-594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Three Pronged Approach</a:t>
          </a:r>
        </a:p>
      </dsp:txBody>
      <dsp:txXfrm>
        <a:off x="5719571" y="120674"/>
        <a:ext cx="2507456" cy="795204"/>
      </dsp:txXfrm>
    </dsp:sp>
    <dsp:sp modelId="{D54A2C32-5E4E-4F57-A944-6908522F223D}">
      <dsp:nvSpPr>
        <dsp:cNvPr id="0" name=""/>
        <dsp:cNvSpPr/>
      </dsp:nvSpPr>
      <dsp:spPr>
        <a:xfrm>
          <a:off x="5719571" y="915879"/>
          <a:ext cx="2507456" cy="3489409"/>
        </a:xfrm>
        <a:prstGeom prst="rect">
          <a:avLst/>
        </a:prstGeom>
        <a:solidFill>
          <a:schemeClr val="accent4">
            <a:tint val="40000"/>
            <a:alpha val="90000"/>
            <a:hueOff val="1348158"/>
            <a:satOff val="-5394"/>
            <a:lumOff val="-19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1348158"/>
              <a:satOff val="-5394"/>
              <a:lumOff val="-1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/>
            <a:t>Meeting the Targets of SDGs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/>
            <a:t>Building Evidence-base for Policy-making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/>
            <a:t>Developing Strong Relationships with all Stakeholders</a:t>
          </a:r>
        </a:p>
      </dsp:txBody>
      <dsp:txXfrm>
        <a:off x="5719571" y="915879"/>
        <a:ext cx="2507456" cy="34894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6F426-DD80-4AB5-9E72-D01AE38E8B19}">
      <dsp:nvSpPr>
        <dsp:cNvPr id="0" name=""/>
        <dsp:cNvSpPr/>
      </dsp:nvSpPr>
      <dsp:spPr>
        <a:xfrm>
          <a:off x="0" y="268980"/>
          <a:ext cx="8534400" cy="1278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2364" tIns="291592" rIns="662364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Impact Analysis performed on Climate Change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/>
            <a:t>Socioeconomic Perspective and Insights for Policymakers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Assessing effects of Sensitisation Campaigns concerning Climate Change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Green Economy Scoping studies  and implementation of Green Campus</a:t>
          </a:r>
        </a:p>
      </dsp:txBody>
      <dsp:txXfrm>
        <a:off x="0" y="268980"/>
        <a:ext cx="8534400" cy="1278900"/>
      </dsp:txXfrm>
    </dsp:sp>
    <dsp:sp modelId="{AD323A50-085D-4BF4-A9CB-1A4DDE03BC47}">
      <dsp:nvSpPr>
        <dsp:cNvPr id="0" name=""/>
        <dsp:cNvSpPr/>
      </dsp:nvSpPr>
      <dsp:spPr>
        <a:xfrm>
          <a:off x="426720" y="62340"/>
          <a:ext cx="5974080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Climate Change</a:t>
          </a:r>
        </a:p>
      </dsp:txBody>
      <dsp:txXfrm>
        <a:off x="446895" y="82515"/>
        <a:ext cx="5933730" cy="372930"/>
      </dsp:txXfrm>
    </dsp:sp>
    <dsp:sp modelId="{29B98776-69EF-4CF0-AD7E-5F4D39337FB6}">
      <dsp:nvSpPr>
        <dsp:cNvPr id="0" name=""/>
        <dsp:cNvSpPr/>
      </dsp:nvSpPr>
      <dsp:spPr>
        <a:xfrm>
          <a:off x="0" y="1830120"/>
          <a:ext cx="8534400" cy="149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97049"/>
              <a:satOff val="297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2364" tIns="291592" rIns="662364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Effective data access models developed for immediate implementation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Education strategies on medicines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Provision of Continuous Medical Education (CME) through the Medical Update Group</a:t>
          </a:r>
          <a:endParaRPr lang="en-GB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Investigations into the use of Traditional and Alternative medicines in the Local context for Consumer</a:t>
          </a:r>
        </a:p>
      </dsp:txBody>
      <dsp:txXfrm>
        <a:off x="0" y="1830120"/>
        <a:ext cx="8534400" cy="1499400"/>
      </dsp:txXfrm>
    </dsp:sp>
    <dsp:sp modelId="{DF2C3B29-0D85-4141-AF1D-3683DAB30503}">
      <dsp:nvSpPr>
        <dsp:cNvPr id="0" name=""/>
        <dsp:cNvSpPr/>
      </dsp:nvSpPr>
      <dsp:spPr>
        <a:xfrm>
          <a:off x="426720" y="1623480"/>
          <a:ext cx="5974080" cy="413280"/>
        </a:xfrm>
        <a:prstGeom prst="roundRect">
          <a:avLst/>
        </a:prstGeom>
        <a:solidFill>
          <a:schemeClr val="accent3">
            <a:hueOff val="797049"/>
            <a:satOff val="297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Medicine</a:t>
          </a:r>
        </a:p>
      </dsp:txBody>
      <dsp:txXfrm>
        <a:off x="446895" y="1643655"/>
        <a:ext cx="5933730" cy="372930"/>
      </dsp:txXfrm>
    </dsp:sp>
    <dsp:sp modelId="{DED3E81C-AA04-435C-ABE4-7659B6CC6A14}">
      <dsp:nvSpPr>
        <dsp:cNvPr id="0" name=""/>
        <dsp:cNvSpPr/>
      </dsp:nvSpPr>
      <dsp:spPr>
        <a:xfrm>
          <a:off x="0" y="3611760"/>
          <a:ext cx="8534400" cy="1278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594099"/>
              <a:satOff val="594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2364" tIns="291592" rIns="662364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Analysis of Resource Efficiency in Mauritian Textile Sector for Sustainability Challenges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Insight of Debt Repayment Capacities of Developing Countries,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Export Diversification And Economic Growth; The Case Of SADC</a:t>
          </a:r>
          <a:endParaRPr lang="en-GB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Trade and Environmental Impact Studies-Case Specific Analysis</a:t>
          </a:r>
          <a:r>
            <a:rPr lang="en-GB" sz="1400" kern="1200"/>
            <a:t> </a:t>
          </a:r>
        </a:p>
      </dsp:txBody>
      <dsp:txXfrm>
        <a:off x="0" y="3611760"/>
        <a:ext cx="8534400" cy="1278900"/>
      </dsp:txXfrm>
    </dsp:sp>
    <dsp:sp modelId="{A5279798-C797-40AA-9E1C-50E96231CE6C}">
      <dsp:nvSpPr>
        <dsp:cNvPr id="0" name=""/>
        <dsp:cNvSpPr/>
      </dsp:nvSpPr>
      <dsp:spPr>
        <a:xfrm>
          <a:off x="426720" y="3405120"/>
          <a:ext cx="5974080" cy="413280"/>
        </a:xfrm>
        <a:prstGeom prst="roundRect">
          <a:avLst/>
        </a:prstGeom>
        <a:solidFill>
          <a:schemeClr val="accent3">
            <a:hueOff val="1594099"/>
            <a:satOff val="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Trade</a:t>
          </a:r>
        </a:p>
      </dsp:txBody>
      <dsp:txXfrm>
        <a:off x="446895" y="3425295"/>
        <a:ext cx="5933730" cy="3729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E0F59-A8B8-432A-A334-82E29029DAAF}">
      <dsp:nvSpPr>
        <dsp:cNvPr id="0" name=""/>
        <dsp:cNvSpPr/>
      </dsp:nvSpPr>
      <dsp:spPr>
        <a:xfrm>
          <a:off x="0" y="388559"/>
          <a:ext cx="8534400" cy="1187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2364" tIns="270764" rIns="662364" bIns="92456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Exploratory Studies on New Media Influence on Youth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Impact Analysis  of ICT tools  on new generations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On Campus implementation of broadband Internet and high-tech Communication tools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Evaluating Technology as a tool for Sustainable Development with policy-oriented recommendations</a:t>
          </a:r>
        </a:p>
      </dsp:txBody>
      <dsp:txXfrm>
        <a:off x="0" y="388559"/>
        <a:ext cx="8534400" cy="1187550"/>
      </dsp:txXfrm>
    </dsp:sp>
    <dsp:sp modelId="{7184BC06-035E-43BA-A2E2-91C5225BC7A6}">
      <dsp:nvSpPr>
        <dsp:cNvPr id="0" name=""/>
        <dsp:cNvSpPr/>
      </dsp:nvSpPr>
      <dsp:spPr>
        <a:xfrm>
          <a:off x="426720" y="196679"/>
          <a:ext cx="597408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ICT</a:t>
          </a:r>
        </a:p>
      </dsp:txBody>
      <dsp:txXfrm>
        <a:off x="445454" y="215413"/>
        <a:ext cx="5936612" cy="346292"/>
      </dsp:txXfrm>
    </dsp:sp>
    <dsp:sp modelId="{86946CBF-3421-44B7-9195-3B30DEF7C06C}">
      <dsp:nvSpPr>
        <dsp:cNvPr id="0" name=""/>
        <dsp:cNvSpPr/>
      </dsp:nvSpPr>
      <dsp:spPr>
        <a:xfrm>
          <a:off x="0" y="1838190"/>
          <a:ext cx="8534400" cy="139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2364" tIns="270764" rIns="662364" bIns="92456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Monitoring for Environment and Security in Africa; Drawing up policies and development plans for Sustainable development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Use of Earth Observation Technologies in Disaster management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IAEA-UNESCO Project on Submarine Groundwater Discharge in Coastal Zones in Mauritius</a:t>
          </a:r>
          <a:endParaRPr lang="en-GB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Exploration And Sustainable Exploitation Of Deep Sea Minerals In The EEZ And ECS Of Mauritius</a:t>
          </a:r>
          <a:endParaRPr lang="en-GB" sz="1300" kern="1200"/>
        </a:p>
      </dsp:txBody>
      <dsp:txXfrm>
        <a:off x="0" y="1838190"/>
        <a:ext cx="8534400" cy="1392300"/>
      </dsp:txXfrm>
    </dsp:sp>
    <dsp:sp modelId="{83162B85-A308-449D-B929-2954DE5CF987}">
      <dsp:nvSpPr>
        <dsp:cNvPr id="0" name=""/>
        <dsp:cNvSpPr/>
      </dsp:nvSpPr>
      <dsp:spPr>
        <a:xfrm>
          <a:off x="426720" y="1646309"/>
          <a:ext cx="5974080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Ocean Economy</a:t>
          </a:r>
        </a:p>
      </dsp:txBody>
      <dsp:txXfrm>
        <a:off x="445454" y="1665043"/>
        <a:ext cx="5936612" cy="346292"/>
      </dsp:txXfrm>
    </dsp:sp>
    <dsp:sp modelId="{E5A6C99F-3A4D-46AC-8B40-CBE10A08570C}">
      <dsp:nvSpPr>
        <dsp:cNvPr id="0" name=""/>
        <dsp:cNvSpPr/>
      </dsp:nvSpPr>
      <dsp:spPr>
        <a:xfrm>
          <a:off x="0" y="3492570"/>
          <a:ext cx="8534400" cy="1187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2364" tIns="270764" rIns="662364" bIns="92456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Dynamic Economic Impact Of Tourism For Island Economies</a:t>
          </a:r>
          <a:endParaRPr lang="en-GB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Development of a Community Support Model For Tourism</a:t>
          </a:r>
          <a:endParaRPr lang="en-GB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Factors Influencing The Sustainability Of The Mauritian Tourism Industry</a:t>
          </a:r>
          <a:endParaRPr lang="en-GB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Assessment of Environmental Impact of Tourism</a:t>
          </a:r>
          <a:endParaRPr lang="en-GB" sz="1300" kern="1200"/>
        </a:p>
      </dsp:txBody>
      <dsp:txXfrm>
        <a:off x="0" y="3492570"/>
        <a:ext cx="8534400" cy="1187550"/>
      </dsp:txXfrm>
    </dsp:sp>
    <dsp:sp modelId="{AE467E8A-B00A-42BA-9047-78FC07EC5062}">
      <dsp:nvSpPr>
        <dsp:cNvPr id="0" name=""/>
        <dsp:cNvSpPr/>
      </dsp:nvSpPr>
      <dsp:spPr>
        <a:xfrm>
          <a:off x="426720" y="3300690"/>
          <a:ext cx="5974080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Tourism</a:t>
          </a:r>
          <a:endParaRPr lang="en-GB" sz="1300" kern="1200"/>
        </a:p>
      </dsp:txBody>
      <dsp:txXfrm>
        <a:off x="445454" y="3319424"/>
        <a:ext cx="5936612" cy="3462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B047C-9734-4417-A100-CDBFAE7FCDD6}">
      <dsp:nvSpPr>
        <dsp:cNvPr id="0" name=""/>
        <dsp:cNvSpPr/>
      </dsp:nvSpPr>
      <dsp:spPr>
        <a:xfrm>
          <a:off x="0" y="315446"/>
          <a:ext cx="76200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354076" rIns="591397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/>
            <a:t>Measure enumerated to bring about Change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/>
            <a:t>Triple bottom line taken into consideration</a:t>
          </a:r>
        </a:p>
      </dsp:txBody>
      <dsp:txXfrm>
        <a:off x="0" y="315446"/>
        <a:ext cx="7620000" cy="990675"/>
      </dsp:txXfrm>
    </dsp:sp>
    <dsp:sp modelId="{5067F7F6-F428-4761-94F2-96E0F66C9AD0}">
      <dsp:nvSpPr>
        <dsp:cNvPr id="0" name=""/>
        <dsp:cNvSpPr/>
      </dsp:nvSpPr>
      <dsp:spPr>
        <a:xfrm>
          <a:off x="381000" y="64526"/>
          <a:ext cx="5334000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UoM Strategic Plan 2015-2020</a:t>
          </a:r>
        </a:p>
      </dsp:txBody>
      <dsp:txXfrm>
        <a:off x="405498" y="89024"/>
        <a:ext cx="5285004" cy="452844"/>
      </dsp:txXfrm>
    </dsp:sp>
    <dsp:sp modelId="{46B70F28-54C4-4493-9395-80AF814ABB1F}">
      <dsp:nvSpPr>
        <dsp:cNvPr id="0" name=""/>
        <dsp:cNvSpPr/>
      </dsp:nvSpPr>
      <dsp:spPr>
        <a:xfrm>
          <a:off x="0" y="1648841"/>
          <a:ext cx="7620000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354076" rIns="591397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/>
            <a:t>Broaden knowledge of Students on themes such as Globalisation, Entrepreneurship, Understanding Society etc.</a:t>
          </a:r>
        </a:p>
      </dsp:txBody>
      <dsp:txXfrm>
        <a:off x="0" y="1648841"/>
        <a:ext cx="7620000" cy="963900"/>
      </dsp:txXfrm>
    </dsp:sp>
    <dsp:sp modelId="{C1518F26-8DD6-4CFC-A275-1BA052DE45C6}">
      <dsp:nvSpPr>
        <dsp:cNvPr id="0" name=""/>
        <dsp:cNvSpPr/>
      </dsp:nvSpPr>
      <dsp:spPr>
        <a:xfrm>
          <a:off x="381000" y="1397921"/>
          <a:ext cx="5334000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Introduction of General Education Modules</a:t>
          </a:r>
        </a:p>
      </dsp:txBody>
      <dsp:txXfrm>
        <a:off x="405498" y="1422419"/>
        <a:ext cx="5285004" cy="452844"/>
      </dsp:txXfrm>
    </dsp:sp>
    <dsp:sp modelId="{C894CAE9-F30B-4332-81A7-DD311D231341}">
      <dsp:nvSpPr>
        <dsp:cNvPr id="0" name=""/>
        <dsp:cNvSpPr/>
      </dsp:nvSpPr>
      <dsp:spPr>
        <a:xfrm>
          <a:off x="0" y="2955462"/>
          <a:ext cx="7620000" cy="267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354076" rIns="591397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/>
            <a:t>Climate Change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/>
            <a:t>Food Security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/>
            <a:t>Biodiversity and Conservation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Renewable Energy and Energy for Sustainable Development</a:t>
          </a:r>
          <a:endParaRPr lang="en-GB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/>
            <a:t>Gender Issues in Entrepreneurship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Ethics and Corporate Social Responsibility</a:t>
          </a:r>
          <a:endParaRPr lang="en-GB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Sustainable Tourism</a:t>
          </a:r>
          <a:endParaRPr lang="en-GB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/>
            <a:t>Human Rights</a:t>
          </a:r>
        </a:p>
      </dsp:txBody>
      <dsp:txXfrm>
        <a:off x="0" y="2955462"/>
        <a:ext cx="7620000" cy="2677500"/>
      </dsp:txXfrm>
    </dsp:sp>
    <dsp:sp modelId="{F66AC264-6196-40F9-BFC8-645D1539032B}">
      <dsp:nvSpPr>
        <dsp:cNvPr id="0" name=""/>
        <dsp:cNvSpPr/>
      </dsp:nvSpPr>
      <dsp:spPr>
        <a:xfrm>
          <a:off x="381000" y="2704542"/>
          <a:ext cx="5334000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Research themes relating to SD</a:t>
          </a:r>
        </a:p>
      </dsp:txBody>
      <dsp:txXfrm>
        <a:off x="405498" y="2729040"/>
        <a:ext cx="5285004" cy="4528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E6ABC-4B96-4B5B-AE1A-DEABFC824A58}">
      <dsp:nvSpPr>
        <dsp:cNvPr id="0" name=""/>
        <dsp:cNvSpPr/>
      </dsp:nvSpPr>
      <dsp:spPr>
        <a:xfrm>
          <a:off x="0" y="313874"/>
          <a:ext cx="8077200" cy="1852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6880" tIns="437388" rIns="626880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Use of Photovoltaic Plates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66 Wi-Fi Access Points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Broadband internet connected on Fibre Optic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Implementing Paperless for a Green Campus </a:t>
          </a:r>
        </a:p>
      </dsp:txBody>
      <dsp:txXfrm>
        <a:off x="0" y="313874"/>
        <a:ext cx="8077200" cy="1852200"/>
      </dsp:txXfrm>
    </dsp:sp>
    <dsp:sp modelId="{67A27C16-9A13-4955-B495-C2AE0F1433CE}">
      <dsp:nvSpPr>
        <dsp:cNvPr id="0" name=""/>
        <dsp:cNvSpPr/>
      </dsp:nvSpPr>
      <dsp:spPr>
        <a:xfrm>
          <a:off x="403860" y="3914"/>
          <a:ext cx="5654040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Upgrading of Facilities</a:t>
          </a:r>
        </a:p>
      </dsp:txBody>
      <dsp:txXfrm>
        <a:off x="434122" y="34176"/>
        <a:ext cx="5593516" cy="559396"/>
      </dsp:txXfrm>
    </dsp:sp>
    <dsp:sp modelId="{93312DE5-193A-4B5A-8C7C-7923F4D36B56}">
      <dsp:nvSpPr>
        <dsp:cNvPr id="0" name=""/>
        <dsp:cNvSpPr/>
      </dsp:nvSpPr>
      <dsp:spPr>
        <a:xfrm>
          <a:off x="0" y="2589435"/>
          <a:ext cx="8077200" cy="1521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6880" tIns="437388" rIns="626880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Faculty of Ocean Studies for sustainable use of Marine resources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Faculty of ICT in the pipeline</a:t>
          </a:r>
        </a:p>
      </dsp:txBody>
      <dsp:txXfrm>
        <a:off x="0" y="2589435"/>
        <a:ext cx="8077200" cy="1521449"/>
      </dsp:txXfrm>
    </dsp:sp>
    <dsp:sp modelId="{52022F87-A4B9-401D-88E0-45DE1DD6EDFD}">
      <dsp:nvSpPr>
        <dsp:cNvPr id="0" name=""/>
        <dsp:cNvSpPr/>
      </dsp:nvSpPr>
      <dsp:spPr>
        <a:xfrm>
          <a:off x="403860" y="2279474"/>
          <a:ext cx="565404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Setting up of new faculties</a:t>
          </a:r>
        </a:p>
      </dsp:txBody>
      <dsp:txXfrm>
        <a:off x="434122" y="2309736"/>
        <a:ext cx="5593516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36D55-E99A-4DEC-9F0A-ED4AC77D8D25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0DD05-C2AE-42AE-9DFA-B7FB78123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679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9586B-BC6D-8B41-B8FB-546F28368D7F}" type="datetimeFigureOut">
              <a:rPr lang="en-US" smtClean="0"/>
              <a:t>9/8/2016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B31F5-A975-3D44-9B6E-B7EA80E04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382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7781-C7C3-4263-8675-A490DB42F55C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DA02-5E2A-45AC-8A29-60743245A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31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7781-C7C3-4263-8675-A490DB42F55C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DA02-5E2A-45AC-8A29-60743245A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99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7781-C7C3-4263-8675-A490DB42F55C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DA02-5E2A-45AC-8A29-60743245A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0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7781-C7C3-4263-8675-A490DB42F55C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DA02-5E2A-45AC-8A29-60743245A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48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7781-C7C3-4263-8675-A490DB42F55C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DA02-5E2A-45AC-8A29-60743245A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2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7781-C7C3-4263-8675-A490DB42F55C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DA02-5E2A-45AC-8A29-60743245A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43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7781-C7C3-4263-8675-A490DB42F55C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DA02-5E2A-45AC-8A29-60743245A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37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7781-C7C3-4263-8675-A490DB42F55C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DA02-5E2A-45AC-8A29-60743245A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94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7781-C7C3-4263-8675-A490DB42F55C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DA02-5E2A-45AC-8A29-60743245A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7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7781-C7C3-4263-8675-A490DB42F55C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DA02-5E2A-45AC-8A29-60743245A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49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7781-C7C3-4263-8675-A490DB42F55C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DA02-5E2A-45AC-8A29-60743245A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83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7781-C7C3-4263-8675-A490DB42F55C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FDA02-5E2A-45AC-8A29-60743245A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9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9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6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469437"/>
            <a:ext cx="5029200" cy="188376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962400"/>
            <a:ext cx="9144000" cy="2057400"/>
          </a:xfrm>
          <a:prstGeom prst="rect">
            <a:avLst/>
          </a:prstGeom>
          <a:solidFill>
            <a:schemeClr val="accent4">
              <a:lumMod val="5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2238"/>
            <a:ext cx="6546615" cy="826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3" r="9404" b="18356"/>
          <a:stretch/>
        </p:blipFill>
        <p:spPr>
          <a:xfrm>
            <a:off x="4291507" y="3962400"/>
            <a:ext cx="4823762" cy="205740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" name="TextBox 8"/>
          <p:cNvSpPr txBox="1"/>
          <p:nvPr/>
        </p:nvSpPr>
        <p:spPr>
          <a:xfrm>
            <a:off x="224853" y="4083159"/>
            <a:ext cx="36613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Gill Sans MT" pitchFamily="34" charset="0"/>
              </a:rPr>
              <a:t>Professor (Mrs) Romeela Mohee, CSK, FRSC(UK), FMAST</a:t>
            </a:r>
          </a:p>
          <a:p>
            <a:endParaRPr lang="en-US" dirty="0">
              <a:solidFill>
                <a:schemeClr val="bg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Gill Sans MT" pitchFamily="34" charset="0"/>
              </a:rPr>
              <a:t>Vice-Chancellor</a:t>
            </a:r>
          </a:p>
          <a:p>
            <a:r>
              <a:rPr lang="en-US" dirty="0">
                <a:solidFill>
                  <a:schemeClr val="bg1"/>
                </a:solidFill>
                <a:latin typeface="Gill Sans MT" pitchFamily="34" charset="0"/>
              </a:rPr>
              <a:t>University of Mauritius</a:t>
            </a:r>
          </a:p>
          <a:p>
            <a:r>
              <a:rPr lang="en-US" dirty="0">
                <a:solidFill>
                  <a:schemeClr val="bg1"/>
                </a:solidFill>
                <a:latin typeface="Gill Sans MT" pitchFamily="34" charset="0"/>
              </a:rPr>
              <a:t>Monday 5</a:t>
            </a:r>
            <a:r>
              <a:rPr lang="en-US" baseline="30000" dirty="0">
                <a:solidFill>
                  <a:schemeClr val="bg1"/>
                </a:solidFill>
                <a:latin typeface="Gill Sans MT" pitchFamily="34" charset="0"/>
              </a:rPr>
              <a:t>th</a:t>
            </a:r>
            <a:r>
              <a:rPr lang="en-US" dirty="0">
                <a:solidFill>
                  <a:schemeClr val="bg1"/>
                </a:solidFill>
                <a:latin typeface="Gill Sans MT" pitchFamily="34" charset="0"/>
              </a:rPr>
              <a:t>  September 2016</a:t>
            </a:r>
            <a:endParaRPr lang="en-GB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2978" y="1976733"/>
            <a:ext cx="230775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FORUM &amp; AGM</a:t>
            </a:r>
          </a:p>
          <a:p>
            <a:endParaRPr lang="en-GB" dirty="0"/>
          </a:p>
        </p:txBody>
      </p:sp>
      <p:pic>
        <p:nvPicPr>
          <p:cNvPr id="2" name="Picture 2" descr="http://aaun.edu.au/wp-content/uploads/2013/04/aaun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66045"/>
            <a:ext cx="2951312" cy="4059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8606" y="1595712"/>
            <a:ext cx="50391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The Role of Higher Education in Achieving Sustainable Development Goals</a:t>
            </a:r>
          </a:p>
          <a:p>
            <a:endParaRPr lang="en-US" sz="1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haroni" pitchFamily="2" charset="-79"/>
              <a:cs typeface="Aharoni" pitchFamily="2" charset="-79"/>
            </a:endParaRPr>
          </a:p>
          <a:p>
            <a:r>
              <a:rPr lang="en-US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A Case Study of the University of Mauritius</a:t>
            </a:r>
            <a:endParaRPr lang="en-GB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8308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UoM</a:t>
            </a:r>
            <a:r>
              <a:rPr lang="en-GB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Research</a:t>
            </a:r>
            <a:br>
              <a:rPr lang="en-GB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en-GB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&amp; Community Engagement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7443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9594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Promote University-Community Partnerships</a:t>
            </a:r>
            <a:endParaRPr lang="en-GB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492193"/>
              </p:ext>
            </p:extLst>
          </p:nvPr>
        </p:nvGraphicFramePr>
        <p:xfrm>
          <a:off x="-7335811" y="1828800"/>
          <a:ext cx="23850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469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Disaster Management and Monitoring; A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81331"/>
            <a:ext cx="3733800" cy="761999"/>
          </a:xfrm>
          <a:solidFill>
            <a:schemeClr val="accent3"/>
          </a:solid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Monitoring for Environment &amp; Security in Africa (MESA)</a:t>
            </a:r>
            <a:endParaRPr lang="en-GB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971800"/>
            <a:ext cx="6629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 MT" pitchFamily="34" charset="0"/>
              </a:rPr>
              <a:t>Purpose of the MESA Project</a:t>
            </a:r>
          </a:p>
          <a:p>
            <a:endParaRPr lang="en-US" sz="2800" dirty="0">
              <a:latin typeface="Gill Sans MT" pitchFamily="34" charset="0"/>
            </a:endParaRPr>
          </a:p>
          <a:p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Gill Sans MT" pitchFamily="34" charset="0"/>
              </a:rPr>
              <a:t>To use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Gill Sans MT" pitchFamily="34" charset="0"/>
              </a:rPr>
              <a:t>Earth’s Observation Data and Technology 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Gill Sans MT" pitchFamily="34" charset="0"/>
              </a:rPr>
              <a:t>to support African decision makers and Planners in drawing up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Gill Sans MT" pitchFamily="34" charset="0"/>
              </a:rPr>
              <a:t>National, Regional and Continental Policies and Development Plans 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Gill Sans MT" pitchFamily="34" charset="0"/>
              </a:rPr>
              <a:t>aimed at Sustainable Development.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256017" cy="20672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369505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632" y="260648"/>
            <a:ext cx="8345847" cy="72008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MESA</a:t>
            </a:r>
            <a:r>
              <a:rPr lang="en-US" sz="32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– In Short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484784"/>
            <a:ext cx="3816424" cy="49685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000" dirty="0">
                <a:latin typeface="Gill Sans MT" pitchFamily="34" charset="0"/>
              </a:rPr>
              <a:t>Quick, Complete. Unbiased information from the Earth’s Observation Satellite,</a:t>
            </a:r>
          </a:p>
          <a:p>
            <a:pPr algn="just"/>
            <a:endParaRPr lang="en-US" sz="2000" dirty="0">
              <a:latin typeface="Gill Sans MT" pitchFamily="34" charset="0"/>
            </a:endParaRPr>
          </a:p>
          <a:p>
            <a:pPr algn="just"/>
            <a:r>
              <a:rPr lang="en-US" sz="2000" dirty="0">
                <a:latin typeface="Gill Sans MT" pitchFamily="34" charset="0"/>
              </a:rPr>
              <a:t>Needed to support Planning and Decision Making,</a:t>
            </a:r>
          </a:p>
          <a:p>
            <a:pPr algn="just"/>
            <a:endParaRPr lang="en-US" sz="2000" dirty="0">
              <a:latin typeface="Gill Sans MT" pitchFamily="34" charset="0"/>
            </a:endParaRPr>
          </a:p>
          <a:p>
            <a:pPr algn="just"/>
            <a:r>
              <a:rPr lang="en-US" sz="2000" dirty="0">
                <a:latin typeface="Gill Sans MT" pitchFamily="34" charset="0"/>
              </a:rPr>
              <a:t>For better management of Agriculture &amp; the Environment,</a:t>
            </a:r>
          </a:p>
          <a:p>
            <a:pPr algn="just"/>
            <a:endParaRPr lang="en-US" sz="2000" dirty="0">
              <a:latin typeface="Gill Sans MT" pitchFamily="34" charset="0"/>
            </a:endParaRPr>
          </a:p>
          <a:p>
            <a:pPr algn="just"/>
            <a:r>
              <a:rPr lang="en-US" sz="2000" dirty="0">
                <a:latin typeface="Gill Sans MT" pitchFamily="34" charset="0"/>
              </a:rPr>
              <a:t>At a time when all are threatened by </a:t>
            </a:r>
            <a:r>
              <a:rPr lang="en-US" sz="2000" b="1" dirty="0">
                <a:latin typeface="Gill Sans MT" pitchFamily="34" charset="0"/>
              </a:rPr>
              <a:t>climate change impacts.</a:t>
            </a:r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88840"/>
            <a:ext cx="399097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173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887648"/>
              </p:ext>
            </p:extLst>
          </p:nvPr>
        </p:nvGraphicFramePr>
        <p:xfrm>
          <a:off x="457200" y="16002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 txBox="1">
            <a:spLocks/>
          </p:cNvSpPr>
          <p:nvPr/>
        </p:nvSpPr>
        <p:spPr>
          <a:xfrm>
            <a:off x="838200" y="3530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HEIs, SDGs and Tourism</a:t>
            </a:r>
          </a:p>
        </p:txBody>
      </p:sp>
      <p:pic>
        <p:nvPicPr>
          <p:cNvPr id="6" name="Picture 2" descr="C:\Users\user1\Downloads\coconut-tree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934748" cy="93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169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latin typeface="Gill Sans MT" pitchFamily="34" charset="0"/>
              </a:rPr>
              <a:t>Strengthen the </a:t>
            </a:r>
            <a:r>
              <a:rPr lang="en-US" sz="2000" b="1" dirty="0">
                <a:latin typeface="Gill Sans MT" pitchFamily="34" charset="0"/>
              </a:rPr>
              <a:t>human</a:t>
            </a:r>
            <a:r>
              <a:rPr lang="en-US" sz="2000" dirty="0">
                <a:latin typeface="Gill Sans MT" pitchFamily="34" charset="0"/>
              </a:rPr>
              <a:t> and </a:t>
            </a:r>
            <a:r>
              <a:rPr lang="en-US" sz="2000" b="1" dirty="0">
                <a:latin typeface="Gill Sans MT" pitchFamily="34" charset="0"/>
              </a:rPr>
              <a:t>institutional capacities of universities</a:t>
            </a:r>
            <a:r>
              <a:rPr lang="en-US" sz="2000" dirty="0">
                <a:latin typeface="Gill Sans MT" pitchFamily="34" charset="0"/>
              </a:rPr>
              <a:t> from developing countries to </a:t>
            </a:r>
            <a:r>
              <a:rPr lang="en-US" sz="2000" b="1" dirty="0">
                <a:latin typeface="Gill Sans MT" pitchFamily="34" charset="0"/>
              </a:rPr>
              <a:t>support governments </a:t>
            </a:r>
            <a:r>
              <a:rPr lang="en-US" sz="2000" dirty="0">
                <a:latin typeface="Gill Sans MT" pitchFamily="34" charset="0"/>
              </a:rPr>
              <a:t>in the formulation of </a:t>
            </a:r>
            <a:r>
              <a:rPr lang="en-US" sz="2000" b="1" dirty="0">
                <a:latin typeface="Gill Sans MT" pitchFamily="34" charset="0"/>
              </a:rPr>
              <a:t>sound trade policies</a:t>
            </a:r>
            <a:r>
              <a:rPr lang="en-US" sz="2000" dirty="0">
                <a:latin typeface="Gill Sans MT" pitchFamily="34" charset="0"/>
              </a:rPr>
              <a:t>. </a:t>
            </a:r>
            <a:endParaRPr lang="en-GB" sz="2000" dirty="0">
              <a:latin typeface="Gill Sans MT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1025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World Trade </a:t>
            </a:r>
            <a:r>
              <a:rPr lang="en-US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Organisation</a:t>
            </a:r>
            <a:r>
              <a:rPr lang="en-US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Chairs Program (WCP)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20480523"/>
              </p:ext>
            </p:extLst>
          </p:nvPr>
        </p:nvGraphicFramePr>
        <p:xfrm>
          <a:off x="838200" y="3048000"/>
          <a:ext cx="7496175" cy="2862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7455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647770"/>
              </p:ext>
            </p:extLst>
          </p:nvPr>
        </p:nvGraphicFramePr>
        <p:xfrm>
          <a:off x="914400" y="1676400"/>
          <a:ext cx="7315200" cy="2895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MSc Social Protection Financing</a:t>
            </a:r>
            <a:endParaRPr lang="en-GB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34652032"/>
              </p:ext>
            </p:extLst>
          </p:nvPr>
        </p:nvGraphicFramePr>
        <p:xfrm>
          <a:off x="533400" y="4800600"/>
          <a:ext cx="81534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193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0104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Higher Education </a:t>
            </a:r>
            <a:br>
              <a:rPr lang="en-GB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en-GB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&amp; Sustainable Development Goals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330382"/>
              </p:ext>
            </p:extLst>
          </p:nvPr>
        </p:nvGraphicFramePr>
        <p:xfrm>
          <a:off x="381000" y="2528887"/>
          <a:ext cx="3810000" cy="3125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user1\Downloads\graduate-student-avata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6" y="381000"/>
            <a:ext cx="1087148" cy="108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71631032"/>
              </p:ext>
            </p:extLst>
          </p:nvPr>
        </p:nvGraphicFramePr>
        <p:xfrm>
          <a:off x="4417102" y="2514600"/>
          <a:ext cx="4422098" cy="3139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55033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HEIs and SD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6364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181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8266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HEIs and UN SDGs</a:t>
            </a:r>
          </a:p>
        </p:txBody>
      </p:sp>
    </p:spTree>
    <p:extLst>
      <p:ext uri="{BB962C8B-B14F-4D97-AF65-F5344CB8AC3E}">
        <p14:creationId xmlns:p14="http://schemas.microsoft.com/office/powerpoint/2010/main" val="3299414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HEIs as Agents of Change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6400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*Education for sustainable development, June 2014 Report for UK HE Providers</a:t>
            </a:r>
          </a:p>
          <a:p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5165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084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3710"/>
            <a:ext cx="7620000" cy="813090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Teaching in Action</a:t>
            </a:r>
          </a:p>
        </p:txBody>
      </p:sp>
      <p:pic>
        <p:nvPicPr>
          <p:cNvPr id="2051" name="Picture 3" descr="C:\Users\user1\Downloads\africa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52" y="385762"/>
            <a:ext cx="1010948" cy="101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1209"/>
              </p:ext>
            </p:extLst>
          </p:nvPr>
        </p:nvGraphicFramePr>
        <p:xfrm>
          <a:off x="457200" y="1600200"/>
          <a:ext cx="8534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06600" y="1044002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cs typeface="Aharoni" pitchFamily="2" charset="-79"/>
              </a:rPr>
              <a:t>2015</a:t>
            </a:r>
            <a:r>
              <a:rPr lang="en-GB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marked the end of the </a:t>
            </a:r>
            <a:r>
              <a:rPr lang="en-US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United Nations Decade of Education for Sustainable Development</a:t>
            </a:r>
            <a:r>
              <a:rPr lang="en-GB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194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519920"/>
              </p:ext>
            </p:extLst>
          </p:nvPr>
        </p:nvGraphicFramePr>
        <p:xfrm>
          <a:off x="457200" y="1600200"/>
          <a:ext cx="8534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25371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Areas of Intervention </a:t>
            </a:r>
            <a:br>
              <a:rPr lang="en-GB" sz="36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36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Mauritian-African Context</a:t>
            </a:r>
          </a:p>
        </p:txBody>
      </p:sp>
      <p:pic>
        <p:nvPicPr>
          <p:cNvPr id="7" name="Picture 3" descr="C:\Users\user1\Downloads\africa (1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26" y="385762"/>
            <a:ext cx="1010948" cy="101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081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9" descr="uom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522" y="250921"/>
            <a:ext cx="4083273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57940472"/>
              </p:ext>
            </p:extLst>
          </p:nvPr>
        </p:nvGraphicFramePr>
        <p:xfrm>
          <a:off x="1143000" y="855711"/>
          <a:ext cx="7620000" cy="5697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728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82263235"/>
              </p:ext>
            </p:extLst>
          </p:nvPr>
        </p:nvGraphicFramePr>
        <p:xfrm>
          <a:off x="381000" y="1143000"/>
          <a:ext cx="8077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9" descr="uomlog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636" y="250923"/>
            <a:ext cx="4083273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450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3135</TotalTime>
  <Words>1204</Words>
  <Application>Microsoft Office PowerPoint</Application>
  <PresentationFormat>On-screen Show (4:3)</PresentationFormat>
  <Paragraphs>168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Aharoni</vt:lpstr>
      <vt:lpstr>Arial</vt:lpstr>
      <vt:lpstr>Calibri</vt:lpstr>
      <vt:lpstr>Gill Sans MT</vt:lpstr>
      <vt:lpstr>Office Theme</vt:lpstr>
      <vt:lpstr>PowerPoint Presentation</vt:lpstr>
      <vt:lpstr>Higher Education  &amp; Sustainable Development Goals</vt:lpstr>
      <vt:lpstr>HEIs and SD</vt:lpstr>
      <vt:lpstr>HEIs and UN SDGs</vt:lpstr>
      <vt:lpstr>HEIs as Agents of Change</vt:lpstr>
      <vt:lpstr>Teaching in Action</vt:lpstr>
      <vt:lpstr>Areas of Intervention  The Mauritian-African Context</vt:lpstr>
      <vt:lpstr>PowerPoint Presentation</vt:lpstr>
      <vt:lpstr>PowerPoint Presentation</vt:lpstr>
      <vt:lpstr>UoM Research &amp; Community Engagement</vt:lpstr>
      <vt:lpstr>To Promote University-Community Partnerships</vt:lpstr>
      <vt:lpstr>Disaster Management and Monitoring; A Case Study</vt:lpstr>
      <vt:lpstr>MESA – In Short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Piyush Jankee</dc:creator>
  <cp:lastModifiedBy>Marije Nieuwenhuis</cp:lastModifiedBy>
  <cp:revision>207</cp:revision>
  <cp:lastPrinted>2016-08-31T06:51:22Z</cp:lastPrinted>
  <dcterms:created xsi:type="dcterms:W3CDTF">2016-07-15T08:38:05Z</dcterms:created>
  <dcterms:modified xsi:type="dcterms:W3CDTF">2016-09-07T23:03:06Z</dcterms:modified>
</cp:coreProperties>
</file>