
<file path=[Content_Types].xml><?xml version="1.0" encoding="utf-8"?>
<Types xmlns="http://schemas.openxmlformats.org/package/2006/content-types">
  <Default Extension="png" ContentType="image/png"/>
  <Default Extension="wmf" ContentType="image/x-wmf"/>
  <Default Extension="m4a" ContentType="audio/mp4"/>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handoutMasterIdLst>
    <p:handoutMasterId r:id="rId14"/>
  </p:handoutMasterIdLst>
  <p:sldIdLst>
    <p:sldId id="259" r:id="rId2"/>
    <p:sldId id="270" r:id="rId3"/>
    <p:sldId id="272" r:id="rId4"/>
    <p:sldId id="280" r:id="rId5"/>
    <p:sldId id="284" r:id="rId6"/>
    <p:sldId id="288" r:id="rId7"/>
    <p:sldId id="273" r:id="rId8"/>
    <p:sldId id="277" r:id="rId9"/>
    <p:sldId id="275" r:id="rId10"/>
    <p:sldId id="286" r:id="rId11"/>
    <p:sldId id="287" r:id="rId12"/>
  </p:sldIdLst>
  <p:sldSz cx="6858000" cy="51435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89" userDrawn="1">
          <p15:clr>
            <a:srgbClr val="A4A3A4"/>
          </p15:clr>
        </p15:guide>
        <p15:guide id="2" orient="horz" userDrawn="1">
          <p15:clr>
            <a:srgbClr val="A4A3A4"/>
          </p15:clr>
        </p15:guide>
        <p15:guide id="3" orient="horz" pos="288" userDrawn="1">
          <p15:clr>
            <a:srgbClr val="A4A3A4"/>
          </p15:clr>
        </p15:guide>
        <p15:guide id="4" orient="horz" pos="3239" userDrawn="1">
          <p15:clr>
            <a:srgbClr val="A4A3A4"/>
          </p15:clr>
        </p15:guide>
        <p15:guide id="5" pos="178" userDrawn="1">
          <p15:clr>
            <a:srgbClr val="A4A3A4"/>
          </p15:clr>
        </p15:guide>
        <p15:guide id="6" pos="4142" userDrawn="1">
          <p15:clr>
            <a:srgbClr val="A4A3A4"/>
          </p15:clr>
        </p15:guide>
        <p15:guide id="7" userDrawn="1">
          <p15:clr>
            <a:srgbClr val="A4A3A4"/>
          </p15:clr>
        </p15:guide>
        <p15:guide id="8" pos="4319"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AF17"/>
    <a:srgbClr val="C4E6F4"/>
    <a:srgbClr val="D71C33"/>
    <a:srgbClr val="6D9D31"/>
    <a:srgbClr val="FCAF17"/>
    <a:srgbClr val="005BAA"/>
    <a:srgbClr val="595959"/>
    <a:srgbClr val="969696"/>
    <a:srgbClr val="C48B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91" autoAdjust="0"/>
    <p:restoredTop sz="87422" autoAdjust="0"/>
  </p:normalViewPr>
  <p:slideViewPr>
    <p:cSldViewPr snapToGrid="0" snapToObjects="1" showGuides="1">
      <p:cViewPr>
        <p:scale>
          <a:sx n="100" d="100"/>
          <a:sy n="100" d="100"/>
        </p:scale>
        <p:origin x="1378" y="67"/>
      </p:cViewPr>
      <p:guideLst>
        <p:guide orient="horz" pos="3089"/>
        <p:guide orient="horz"/>
        <p:guide orient="horz" pos="288"/>
        <p:guide orient="horz" pos="3239"/>
        <p:guide pos="178"/>
        <p:guide pos="4142"/>
        <p:guide/>
        <p:guide pos="4319"/>
      </p:guideLst>
    </p:cSldViewPr>
  </p:slideViewPr>
  <p:notesTextViewPr>
    <p:cViewPr>
      <p:scale>
        <a:sx n="1" d="1"/>
        <a:sy n="1" d="1"/>
      </p:scale>
      <p:origin x="0" y="0"/>
    </p:cViewPr>
  </p:notesTextViewPr>
  <p:notesViewPr>
    <p:cSldViewPr snapToGrid="0" snapToObjects="1" showGuides="1">
      <p:cViewPr varScale="1">
        <p:scale>
          <a:sx n="80" d="100"/>
          <a:sy n="80" d="100"/>
        </p:scale>
        <p:origin x="-1974" y="-78"/>
      </p:cViewPr>
      <p:guideLst>
        <p:guide orient="horz" pos="3127"/>
        <p:guide pos="2141"/>
      </p:guideLst>
    </p:cSldViewPr>
  </p:notesViewPr>
  <p:gridSpacing cx="45005" cy="450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SKYNET.HCS.LOCAL\Share\Presentations%20ALL\Average%20consumption%20of%20meat%20table.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SKYNET.HCS.LOCAL\Share\NRF%20SARCHi%20Nutrition%20and%20Food%20Security\Sodium%20and%20AA\IMS%20meat%20consumption%202018_rev.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10195600549932"/>
          <c:y val="0.16378282813541492"/>
          <c:w val="0.86007264716910381"/>
          <c:h val="0.5326938460710634"/>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771D-4283-83B5-2F60266AD83A}"/>
              </c:ext>
            </c:extLst>
          </c:dPt>
          <c:dPt>
            <c:idx val="1"/>
            <c:invertIfNegative val="0"/>
            <c:bubble3D val="0"/>
            <c:spPr>
              <a:solidFill>
                <a:srgbClr val="FF0000"/>
              </a:solidFill>
              <a:ln>
                <a:noFill/>
              </a:ln>
              <a:effectLst/>
            </c:spPr>
            <c:extLst>
              <c:ext xmlns:c16="http://schemas.microsoft.com/office/drawing/2014/chart" uri="{C3380CC4-5D6E-409C-BE32-E72D297353CC}">
                <c16:uniqueId val="{00000003-771D-4283-83B5-2F60266AD83A}"/>
              </c:ext>
            </c:extLst>
          </c:dPt>
          <c:dPt>
            <c:idx val="3"/>
            <c:invertIfNegative val="0"/>
            <c:bubble3D val="0"/>
            <c:spPr>
              <a:solidFill>
                <a:srgbClr val="FFFF00"/>
              </a:solidFill>
              <a:ln>
                <a:noFill/>
              </a:ln>
              <a:effectLst/>
            </c:spPr>
            <c:extLst>
              <c:ext xmlns:c16="http://schemas.microsoft.com/office/drawing/2014/chart" uri="{C3380CC4-5D6E-409C-BE32-E72D297353CC}">
                <c16:uniqueId val="{00000005-771D-4283-83B5-2F60266AD83A}"/>
              </c:ext>
            </c:extLst>
          </c:dPt>
          <c:dPt>
            <c:idx val="4"/>
            <c:invertIfNegative val="0"/>
            <c:bubble3D val="0"/>
            <c:spPr>
              <a:solidFill>
                <a:srgbClr val="7030A0"/>
              </a:solidFill>
              <a:ln>
                <a:noFill/>
              </a:ln>
              <a:effectLst/>
            </c:spPr>
            <c:extLst>
              <c:ext xmlns:c16="http://schemas.microsoft.com/office/drawing/2014/chart" uri="{C3380CC4-5D6E-409C-BE32-E72D297353CC}">
                <c16:uniqueId val="{00000007-771D-4283-83B5-2F60266AD83A}"/>
              </c:ext>
            </c:extLst>
          </c:dPt>
          <c:dPt>
            <c:idx val="5"/>
            <c:invertIfNegative val="0"/>
            <c:bubble3D val="0"/>
            <c:spPr>
              <a:solidFill>
                <a:srgbClr val="FFC000"/>
              </a:solidFill>
              <a:ln>
                <a:solidFill>
                  <a:srgbClr val="FFC000"/>
                </a:solidFill>
              </a:ln>
              <a:effectLst/>
            </c:spPr>
            <c:extLst>
              <c:ext xmlns:c16="http://schemas.microsoft.com/office/drawing/2014/chart" uri="{C3380CC4-5D6E-409C-BE32-E72D297353CC}">
                <c16:uniqueId val="{00000009-771D-4283-83B5-2F60266AD83A}"/>
              </c:ext>
            </c:extLst>
          </c:dPt>
          <c:dPt>
            <c:idx val="6"/>
            <c:invertIfNegative val="0"/>
            <c:bubble3D val="0"/>
            <c:spPr>
              <a:solidFill>
                <a:schemeClr val="accent3"/>
              </a:solidFill>
              <a:ln>
                <a:noFill/>
              </a:ln>
              <a:effectLst/>
            </c:spPr>
            <c:extLst>
              <c:ext xmlns:c16="http://schemas.microsoft.com/office/drawing/2014/chart" uri="{C3380CC4-5D6E-409C-BE32-E72D297353CC}">
                <c16:uniqueId val="{0000000B-771D-4283-83B5-2F60266AD83A}"/>
              </c:ext>
            </c:extLst>
          </c:dPt>
          <c:dLbls>
            <c:spPr>
              <a:noFill/>
              <a:ln>
                <a:noFill/>
              </a:ln>
              <a:effectLst/>
            </c:spPr>
            <c:txPr>
              <a:bodyPr rot="0" vert="horz"/>
              <a:lstStyle/>
              <a:p>
                <a:pPr>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Chicken</c:v>
                </c:pt>
                <c:pt idx="1">
                  <c:v>Beef</c:v>
                </c:pt>
                <c:pt idx="2">
                  <c:v>Pork</c:v>
                </c:pt>
                <c:pt idx="3">
                  <c:v>Mutton/lamb</c:v>
                </c:pt>
                <c:pt idx="4">
                  <c:v>Processed meat</c:v>
                </c:pt>
                <c:pt idx="5">
                  <c:v>Total white meat</c:v>
                </c:pt>
                <c:pt idx="6">
                  <c:v>Total red meat</c:v>
                </c:pt>
              </c:strCache>
            </c:strRef>
          </c:cat>
          <c:val>
            <c:numRef>
              <c:f>Sheet1!$B$2:$B$8</c:f>
              <c:numCache>
                <c:formatCode>General</c:formatCode>
                <c:ptCount val="7"/>
                <c:pt idx="0">
                  <c:v>95</c:v>
                </c:pt>
                <c:pt idx="1">
                  <c:v>37</c:v>
                </c:pt>
                <c:pt idx="2">
                  <c:v>11</c:v>
                </c:pt>
                <c:pt idx="3">
                  <c:v>7</c:v>
                </c:pt>
                <c:pt idx="4">
                  <c:v>12</c:v>
                </c:pt>
                <c:pt idx="5">
                  <c:v>95</c:v>
                </c:pt>
                <c:pt idx="6">
                  <c:v>55</c:v>
                </c:pt>
              </c:numCache>
            </c:numRef>
          </c:val>
          <c:extLst>
            <c:ext xmlns:c16="http://schemas.microsoft.com/office/drawing/2014/chart" uri="{C3380CC4-5D6E-409C-BE32-E72D297353CC}">
              <c16:uniqueId val="{0000000C-771D-4283-83B5-2F60266AD83A}"/>
            </c:ext>
          </c:extLst>
        </c:ser>
        <c:dLbls>
          <c:dLblPos val="outEnd"/>
          <c:showLegendKey val="0"/>
          <c:showVal val="1"/>
          <c:showCatName val="0"/>
          <c:showSerName val="0"/>
          <c:showPercent val="0"/>
          <c:showBubbleSize val="0"/>
        </c:dLbls>
        <c:gapWidth val="219"/>
        <c:overlap val="7"/>
        <c:axId val="104678528"/>
        <c:axId val="104766080"/>
      </c:barChart>
      <c:catAx>
        <c:axId val="104678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sz="1400"/>
            </a:pPr>
            <a:endParaRPr lang="en-US"/>
          </a:p>
        </c:txPr>
        <c:crossAx val="104766080"/>
        <c:crosses val="autoZero"/>
        <c:auto val="1"/>
        <c:lblAlgn val="ctr"/>
        <c:lblOffset val="100"/>
        <c:noMultiLvlLbl val="0"/>
      </c:catAx>
      <c:valAx>
        <c:axId val="104766080"/>
        <c:scaling>
          <c:orientation val="minMax"/>
        </c:scaling>
        <c:delete val="0"/>
        <c:axPos val="l"/>
        <c:title>
          <c:tx>
            <c:rich>
              <a:bodyPr rot="-5400000" vert="horz"/>
              <a:lstStyle/>
              <a:p>
                <a:pPr>
                  <a:defRPr sz="1400"/>
                </a:pPr>
                <a:r>
                  <a:rPr lang="en-ZA" sz="1400" dirty="0"/>
                  <a:t>Average</a:t>
                </a:r>
                <a:r>
                  <a:rPr lang="en-ZA" sz="1400" baseline="0" dirty="0"/>
                  <a:t> </a:t>
                </a:r>
                <a:r>
                  <a:rPr lang="en-ZA" sz="1400" dirty="0"/>
                  <a:t>consumption (g/day)</a:t>
                </a:r>
              </a:p>
            </c:rich>
          </c:tx>
          <c:layout>
            <c:manualLayout>
              <c:xMode val="edge"/>
              <c:yMode val="edge"/>
              <c:x val="2.1974627678498514E-2"/>
              <c:y val="0.1224559280957679"/>
            </c:manualLayout>
          </c:layout>
          <c:overlay val="0"/>
          <c:spPr>
            <a:noFill/>
            <a:ln>
              <a:noFill/>
            </a:ln>
            <a:effectLst/>
          </c:spPr>
        </c:title>
        <c:numFmt formatCode="General" sourceLinked="1"/>
        <c:majorTickMark val="none"/>
        <c:minorTickMark val="none"/>
        <c:tickLblPos val="nextTo"/>
        <c:spPr>
          <a:noFill/>
          <a:ln>
            <a:noFill/>
          </a:ln>
          <a:effectLst/>
        </c:spPr>
        <c:txPr>
          <a:bodyPr rot="-60000000" vert="horz"/>
          <a:lstStyle/>
          <a:p>
            <a:pPr>
              <a:defRPr/>
            </a:pPr>
            <a:endParaRPr lang="en-US"/>
          </a:p>
        </c:txPr>
        <c:crossAx val="104678528"/>
        <c:crosses val="autoZero"/>
        <c:crossBetween val="between"/>
        <c:majorUnit val="20"/>
        <c:minorUnit val="10"/>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200" b="1"/>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tx>
            <c:strRef>
              <c:f>'Processed meat'!$B$3</c:f>
              <c:strCache>
                <c:ptCount val="1"/>
                <c:pt idx="0">
                  <c:v>Mean, other (processed) meat (g/day)</c:v>
                </c:pt>
              </c:strCache>
            </c:strRef>
          </c:tx>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D4E4-422D-B749-D8F2C8B37E2B}"/>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D4E4-422D-B749-D8F2C8B37E2B}"/>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D4E4-422D-B749-D8F2C8B37E2B}"/>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D4E4-422D-B749-D8F2C8B37E2B}"/>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D4E4-422D-B749-D8F2C8B37E2B}"/>
              </c:ext>
            </c:extLst>
          </c:dPt>
          <c:dPt>
            <c:idx val="5"/>
            <c:invertIfNegative val="0"/>
            <c:bubble3D val="0"/>
            <c:spPr>
              <a:solidFill>
                <a:schemeClr val="accent6"/>
              </a:solidFill>
              <a:ln>
                <a:noFill/>
              </a:ln>
              <a:effectLst/>
            </c:spPr>
            <c:extLst>
              <c:ext xmlns:c16="http://schemas.microsoft.com/office/drawing/2014/chart" uri="{C3380CC4-5D6E-409C-BE32-E72D297353CC}">
                <c16:uniqueId val="{0000000B-D4E4-422D-B749-D8F2C8B37E2B}"/>
              </c:ext>
            </c:extLst>
          </c:dPt>
          <c:dPt>
            <c:idx val="6"/>
            <c:invertIfNegative val="0"/>
            <c:bubble3D val="0"/>
            <c:spPr>
              <a:solidFill>
                <a:schemeClr val="accent1">
                  <a:lumMod val="60000"/>
                </a:schemeClr>
              </a:solidFill>
              <a:ln>
                <a:noFill/>
              </a:ln>
              <a:effectLst/>
            </c:spPr>
            <c:extLst>
              <c:ext xmlns:c16="http://schemas.microsoft.com/office/drawing/2014/chart" uri="{C3380CC4-5D6E-409C-BE32-E72D297353CC}">
                <c16:uniqueId val="{0000000D-D4E4-422D-B749-D8F2C8B37E2B}"/>
              </c:ext>
            </c:extLst>
          </c:dPt>
          <c:dPt>
            <c:idx val="7"/>
            <c:invertIfNegative val="0"/>
            <c:bubble3D val="0"/>
            <c:spPr>
              <a:solidFill>
                <a:schemeClr val="accent2">
                  <a:lumMod val="60000"/>
                </a:schemeClr>
              </a:solidFill>
              <a:ln>
                <a:noFill/>
              </a:ln>
              <a:effectLst/>
            </c:spPr>
            <c:extLst>
              <c:ext xmlns:c16="http://schemas.microsoft.com/office/drawing/2014/chart" uri="{C3380CC4-5D6E-409C-BE32-E72D297353CC}">
                <c16:uniqueId val="{0000000F-D4E4-422D-B749-D8F2C8B37E2B}"/>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'Processed meat'!$A$4:$A$11</c:f>
              <c:strCache>
                <c:ptCount val="8"/>
                <c:pt idx="0">
                  <c:v>Australia</c:v>
                </c:pt>
                <c:pt idx="1">
                  <c:v>Canada</c:v>
                </c:pt>
                <c:pt idx="2">
                  <c:v>Denmark</c:v>
                </c:pt>
                <c:pt idx="3">
                  <c:v>France</c:v>
                </c:pt>
                <c:pt idx="4">
                  <c:v>New Zealand</c:v>
                </c:pt>
                <c:pt idx="5">
                  <c:v>Norway</c:v>
                </c:pt>
                <c:pt idx="6">
                  <c:v>South Africa</c:v>
                </c:pt>
                <c:pt idx="7">
                  <c:v>USA</c:v>
                </c:pt>
              </c:strCache>
            </c:strRef>
          </c:cat>
          <c:val>
            <c:numRef>
              <c:f>'Processed meat'!$B$4:$B$11</c:f>
              <c:numCache>
                <c:formatCode>General</c:formatCode>
                <c:ptCount val="8"/>
                <c:pt idx="0">
                  <c:v>28</c:v>
                </c:pt>
                <c:pt idx="1">
                  <c:v>20</c:v>
                </c:pt>
                <c:pt idx="2">
                  <c:v>42</c:v>
                </c:pt>
                <c:pt idx="3">
                  <c:v>35</c:v>
                </c:pt>
                <c:pt idx="4">
                  <c:v>22</c:v>
                </c:pt>
                <c:pt idx="5">
                  <c:v>70</c:v>
                </c:pt>
                <c:pt idx="6">
                  <c:v>12</c:v>
                </c:pt>
                <c:pt idx="7">
                  <c:v>28</c:v>
                </c:pt>
              </c:numCache>
            </c:numRef>
          </c:val>
          <c:extLst>
            <c:ext xmlns:c16="http://schemas.microsoft.com/office/drawing/2014/chart" uri="{C3380CC4-5D6E-409C-BE32-E72D297353CC}">
              <c16:uniqueId val="{00000010-D4E4-422D-B749-D8F2C8B37E2B}"/>
            </c:ext>
          </c:extLst>
        </c:ser>
        <c:dLbls>
          <c:dLblPos val="outEnd"/>
          <c:showLegendKey val="0"/>
          <c:showVal val="1"/>
          <c:showCatName val="0"/>
          <c:showSerName val="0"/>
          <c:showPercent val="0"/>
          <c:showBubbleSize val="0"/>
        </c:dLbls>
        <c:gapWidth val="219"/>
        <c:overlap val="-27"/>
        <c:axId val="621842368"/>
        <c:axId val="621839416"/>
      </c:barChart>
      <c:catAx>
        <c:axId val="621842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621839416"/>
        <c:crosses val="autoZero"/>
        <c:auto val="1"/>
        <c:lblAlgn val="ctr"/>
        <c:lblOffset val="100"/>
        <c:noMultiLvlLbl val="0"/>
      </c:catAx>
      <c:valAx>
        <c:axId val="621839416"/>
        <c:scaling>
          <c:orientation val="minMax"/>
          <c:max val="75"/>
          <c:min val="0"/>
        </c:scaling>
        <c:delete val="0"/>
        <c:axPos val="l"/>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ZA" sz="1800" b="1"/>
                  <a:t>Average consumption</a:t>
                </a:r>
                <a:r>
                  <a:rPr lang="en-ZA" sz="1800" b="1" baseline="0"/>
                  <a:t> (g/day)</a:t>
                </a:r>
                <a:endParaRPr lang="en-ZA" sz="1800" b="1"/>
              </a:p>
            </c:rich>
          </c:tx>
          <c:layout>
            <c:manualLayout>
              <c:xMode val="edge"/>
              <c:yMode val="edge"/>
              <c:x val="9.6128343903918896E-3"/>
              <c:y val="6.3549356465033138E-2"/>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62184236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E9637E-60DC-489E-913D-34340F62CDD1}" type="doc">
      <dgm:prSet loTypeId="urn:microsoft.com/office/officeart/2011/layout/TabList" loCatId="list" qsTypeId="urn:microsoft.com/office/officeart/2005/8/quickstyle/3d3" qsCatId="3D" csTypeId="urn:microsoft.com/office/officeart/2005/8/colors/colorful4" csCatId="colorful" phldr="1"/>
      <dgm:spPr/>
      <dgm:t>
        <a:bodyPr/>
        <a:lstStyle/>
        <a:p>
          <a:endParaRPr lang="en-US"/>
        </a:p>
      </dgm:t>
    </dgm:pt>
    <dgm:pt modelId="{41CCD935-537C-4B9D-8F76-5634FF5E4C9E}">
      <dgm:prSet phldrT="[Text]"/>
      <dgm:spPr/>
      <dgm:t>
        <a:bodyPr/>
        <a:lstStyle/>
        <a:p>
          <a:r>
            <a:rPr lang="en-US" dirty="0"/>
            <a:t>1</a:t>
          </a:r>
        </a:p>
      </dgm:t>
    </dgm:pt>
    <dgm:pt modelId="{E6AB5D01-2B17-4B0E-81C1-95E0D953C0EE}" type="parTrans" cxnId="{85F8F5A1-F109-4BF1-AABA-85488C94B8A2}">
      <dgm:prSet/>
      <dgm:spPr/>
      <dgm:t>
        <a:bodyPr/>
        <a:lstStyle/>
        <a:p>
          <a:endParaRPr lang="en-US"/>
        </a:p>
      </dgm:t>
    </dgm:pt>
    <dgm:pt modelId="{8661290D-3562-4C6C-B52B-0BDD2F8AF07D}" type="sibTrans" cxnId="{85F8F5A1-F109-4BF1-AABA-85488C94B8A2}">
      <dgm:prSet/>
      <dgm:spPr/>
      <dgm:t>
        <a:bodyPr/>
        <a:lstStyle/>
        <a:p>
          <a:endParaRPr lang="en-US"/>
        </a:p>
      </dgm:t>
    </dgm:pt>
    <dgm:pt modelId="{5A63F6A1-D4D7-4851-806C-A3DEE1152A19}">
      <dgm:prSet phldrT="[Text]"/>
      <dgm:spPr/>
      <dgm:t>
        <a:bodyPr/>
        <a:lstStyle/>
        <a:p>
          <a:r>
            <a:rPr lang="en-ZA" sz="1800" b="1" dirty="0"/>
            <a:t>To determine the nutrient composition of processed meats commonly consumed</a:t>
          </a:r>
          <a:endParaRPr lang="en-US" dirty="0"/>
        </a:p>
      </dgm:t>
    </dgm:pt>
    <dgm:pt modelId="{CC8E0D5A-CFB7-4EB8-BF1C-EA7A3C9D2A7F}" type="parTrans" cxnId="{42FF7EA4-4EA8-48B5-8B71-0823479C53BE}">
      <dgm:prSet/>
      <dgm:spPr/>
      <dgm:t>
        <a:bodyPr/>
        <a:lstStyle/>
        <a:p>
          <a:endParaRPr lang="en-US"/>
        </a:p>
      </dgm:t>
    </dgm:pt>
    <dgm:pt modelId="{F7225AC4-3DA2-4132-8700-FD1B9BC30DBC}" type="sibTrans" cxnId="{42FF7EA4-4EA8-48B5-8B71-0823479C53BE}">
      <dgm:prSet/>
      <dgm:spPr/>
      <dgm:t>
        <a:bodyPr/>
        <a:lstStyle/>
        <a:p>
          <a:endParaRPr lang="en-US"/>
        </a:p>
      </dgm:t>
    </dgm:pt>
    <dgm:pt modelId="{5C97F249-85FD-4769-9AFF-A1E821A88F04}">
      <dgm:prSet phldrT="[Text]"/>
      <dgm:spPr/>
      <dgm:t>
        <a:bodyPr/>
        <a:lstStyle/>
        <a:p>
          <a:r>
            <a:rPr lang="en-US" dirty="0"/>
            <a:t>3</a:t>
          </a:r>
        </a:p>
      </dgm:t>
    </dgm:pt>
    <dgm:pt modelId="{74A9E275-3D95-4F30-8867-67A503227D79}" type="parTrans" cxnId="{8C304D0A-17E1-4CB5-851F-5A2DCDC96FBD}">
      <dgm:prSet/>
      <dgm:spPr/>
      <dgm:t>
        <a:bodyPr/>
        <a:lstStyle/>
        <a:p>
          <a:endParaRPr lang="en-US"/>
        </a:p>
      </dgm:t>
    </dgm:pt>
    <dgm:pt modelId="{60E6F97A-5ABB-4A21-8FA6-077A189C21BE}" type="sibTrans" cxnId="{8C304D0A-17E1-4CB5-851F-5A2DCDC96FBD}">
      <dgm:prSet/>
      <dgm:spPr/>
      <dgm:t>
        <a:bodyPr/>
        <a:lstStyle/>
        <a:p>
          <a:endParaRPr lang="en-US"/>
        </a:p>
      </dgm:t>
    </dgm:pt>
    <dgm:pt modelId="{C9703EB5-61DD-4419-BFCC-7149DE06DC7E}">
      <dgm:prSet phldrT="[Tex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1800" b="1" dirty="0"/>
            <a:t>Evaluate the nutrient density and protein quality of the processed meat products</a:t>
          </a:r>
          <a:endParaRPr lang="en-US" dirty="0"/>
        </a:p>
      </dgm:t>
    </dgm:pt>
    <dgm:pt modelId="{972F3DD9-A6F9-4741-8DA4-35E312A44AA6}" type="parTrans" cxnId="{63C940D0-65B4-44C4-BC60-5D560D75E2C2}">
      <dgm:prSet/>
      <dgm:spPr/>
      <dgm:t>
        <a:bodyPr/>
        <a:lstStyle/>
        <a:p>
          <a:endParaRPr lang="en-US"/>
        </a:p>
      </dgm:t>
    </dgm:pt>
    <dgm:pt modelId="{510E0154-056F-4FE2-AACA-DEEA6CD48B36}" type="sibTrans" cxnId="{63C940D0-65B4-44C4-BC60-5D560D75E2C2}">
      <dgm:prSet/>
      <dgm:spPr/>
      <dgm:t>
        <a:bodyPr/>
        <a:lstStyle/>
        <a:p>
          <a:endParaRPr lang="en-US"/>
        </a:p>
      </dgm:t>
    </dgm:pt>
    <dgm:pt modelId="{ECB133D5-B26B-4B3F-84E0-EE78E2F7DDCC}">
      <dgm:prSet phldrT="[Text]"/>
      <dgm:spPr/>
      <dgm:t>
        <a:bodyPr/>
        <a:lstStyle/>
        <a:p>
          <a:pPr marL="0" indent="0"/>
          <a:r>
            <a:rPr lang="en-US" b="1" dirty="0"/>
            <a:t>Inspect current nutrient data available in African food composition tables</a:t>
          </a:r>
        </a:p>
      </dgm:t>
    </dgm:pt>
    <dgm:pt modelId="{C20F4CE4-2A3D-440C-BC67-CCA45A13C766}" type="parTrans" cxnId="{CA041BC0-7795-4E62-892E-55C7377483BE}">
      <dgm:prSet/>
      <dgm:spPr/>
      <dgm:t>
        <a:bodyPr/>
        <a:lstStyle/>
        <a:p>
          <a:endParaRPr lang="en-US"/>
        </a:p>
      </dgm:t>
    </dgm:pt>
    <dgm:pt modelId="{CE8A6A25-B6AF-4CAD-826E-8B3B71640F3C}" type="sibTrans" cxnId="{CA041BC0-7795-4E62-892E-55C7377483BE}">
      <dgm:prSet/>
      <dgm:spPr/>
      <dgm:t>
        <a:bodyPr/>
        <a:lstStyle/>
        <a:p>
          <a:endParaRPr lang="en-US"/>
        </a:p>
      </dgm:t>
    </dgm:pt>
    <dgm:pt modelId="{703EB120-0D4E-4553-B85F-541E3D4078FB}">
      <dgm:prSet/>
      <dgm:spPr/>
      <dgm:t>
        <a:bodyPr/>
        <a:lstStyle/>
        <a:p>
          <a:r>
            <a:rPr lang="en-US" dirty="0"/>
            <a:t>2</a:t>
          </a:r>
        </a:p>
      </dgm:t>
    </dgm:pt>
    <dgm:pt modelId="{230FF491-5AD3-460B-B059-053157B3DBA0}" type="sibTrans" cxnId="{EDF2CB88-2879-41F0-95DA-E0F012C4EDA8}">
      <dgm:prSet/>
      <dgm:spPr/>
      <dgm:t>
        <a:bodyPr/>
        <a:lstStyle/>
        <a:p>
          <a:endParaRPr lang="en-US"/>
        </a:p>
      </dgm:t>
    </dgm:pt>
    <dgm:pt modelId="{F03363E2-9BA5-41AB-89A1-9EB2D01FB7E2}" type="parTrans" cxnId="{EDF2CB88-2879-41F0-95DA-E0F012C4EDA8}">
      <dgm:prSet/>
      <dgm:spPr/>
      <dgm:t>
        <a:bodyPr/>
        <a:lstStyle/>
        <a:p>
          <a:endParaRPr lang="en-US"/>
        </a:p>
      </dgm:t>
    </dgm:pt>
    <dgm:pt modelId="{5608C899-CB7E-4E09-A904-79EC4DAEDA7E}" type="pres">
      <dgm:prSet presAssocID="{4EE9637E-60DC-489E-913D-34340F62CDD1}" presName="Name0" presStyleCnt="0">
        <dgm:presLayoutVars>
          <dgm:chMax/>
          <dgm:chPref val="3"/>
          <dgm:dir/>
          <dgm:animOne val="branch"/>
          <dgm:animLvl val="lvl"/>
        </dgm:presLayoutVars>
      </dgm:prSet>
      <dgm:spPr/>
    </dgm:pt>
    <dgm:pt modelId="{03A2F4EE-95ED-42C4-AF6F-82E1533933D7}" type="pres">
      <dgm:prSet presAssocID="{41CCD935-537C-4B9D-8F76-5634FF5E4C9E}" presName="composite" presStyleCnt="0"/>
      <dgm:spPr/>
    </dgm:pt>
    <dgm:pt modelId="{1B29017C-BC26-4D0B-AC67-62ECA2299749}" type="pres">
      <dgm:prSet presAssocID="{41CCD935-537C-4B9D-8F76-5634FF5E4C9E}" presName="FirstChild" presStyleLbl="revTx" presStyleIdx="0" presStyleCnt="3">
        <dgm:presLayoutVars>
          <dgm:chMax val="0"/>
          <dgm:chPref val="0"/>
          <dgm:bulletEnabled val="1"/>
        </dgm:presLayoutVars>
      </dgm:prSet>
      <dgm:spPr/>
    </dgm:pt>
    <dgm:pt modelId="{9DB80B82-27A2-4EEF-BFF9-BC7E3BF3E1E4}" type="pres">
      <dgm:prSet presAssocID="{41CCD935-537C-4B9D-8F76-5634FF5E4C9E}" presName="Parent" presStyleLbl="alignNode1" presStyleIdx="0" presStyleCnt="3" custScaleX="33817" custScaleY="55198">
        <dgm:presLayoutVars>
          <dgm:chMax val="3"/>
          <dgm:chPref val="3"/>
          <dgm:bulletEnabled val="1"/>
        </dgm:presLayoutVars>
      </dgm:prSet>
      <dgm:spPr/>
    </dgm:pt>
    <dgm:pt modelId="{813F4B05-4EB7-4950-926F-4BF2288F4013}" type="pres">
      <dgm:prSet presAssocID="{41CCD935-537C-4B9D-8F76-5634FF5E4C9E}" presName="Accent" presStyleLbl="parChTrans1D1" presStyleIdx="0" presStyleCnt="3"/>
      <dgm:spPr/>
    </dgm:pt>
    <dgm:pt modelId="{EF311565-5912-4288-A77B-1E492430C4F7}" type="pres">
      <dgm:prSet presAssocID="{8661290D-3562-4C6C-B52B-0BDD2F8AF07D}" presName="sibTrans" presStyleCnt="0"/>
      <dgm:spPr/>
    </dgm:pt>
    <dgm:pt modelId="{906288F7-33CC-4C10-8585-029FF4E20874}" type="pres">
      <dgm:prSet presAssocID="{703EB120-0D4E-4553-B85F-541E3D4078FB}" presName="composite" presStyleCnt="0"/>
      <dgm:spPr/>
    </dgm:pt>
    <dgm:pt modelId="{1B3D7094-0554-4DBB-83CD-D5209D19FE4C}" type="pres">
      <dgm:prSet presAssocID="{703EB120-0D4E-4553-B85F-541E3D4078FB}" presName="FirstChild" presStyleLbl="revTx" presStyleIdx="1" presStyleCnt="3">
        <dgm:presLayoutVars>
          <dgm:chMax val="0"/>
          <dgm:chPref val="0"/>
          <dgm:bulletEnabled val="1"/>
        </dgm:presLayoutVars>
      </dgm:prSet>
      <dgm:spPr/>
    </dgm:pt>
    <dgm:pt modelId="{26D6EDF7-1EE7-4C7D-938F-845E3A89C41E}" type="pres">
      <dgm:prSet presAssocID="{703EB120-0D4E-4553-B85F-541E3D4078FB}" presName="Parent" presStyleLbl="alignNode1" presStyleIdx="1" presStyleCnt="3" custScaleX="33642" custScaleY="55359">
        <dgm:presLayoutVars>
          <dgm:chMax val="3"/>
          <dgm:chPref val="3"/>
          <dgm:bulletEnabled val="1"/>
        </dgm:presLayoutVars>
      </dgm:prSet>
      <dgm:spPr/>
    </dgm:pt>
    <dgm:pt modelId="{0E2C9D51-2FA9-48A0-9CA6-306D9D6411BD}" type="pres">
      <dgm:prSet presAssocID="{703EB120-0D4E-4553-B85F-541E3D4078FB}" presName="Accent" presStyleLbl="parChTrans1D1" presStyleIdx="1" presStyleCnt="3"/>
      <dgm:spPr/>
    </dgm:pt>
    <dgm:pt modelId="{66F069C2-66E9-4F85-B89B-DB6F9C1677C5}" type="pres">
      <dgm:prSet presAssocID="{230FF491-5AD3-460B-B059-053157B3DBA0}" presName="sibTrans" presStyleCnt="0"/>
      <dgm:spPr/>
    </dgm:pt>
    <dgm:pt modelId="{DB2FEF75-2F5F-4039-958D-CACEBD07F7F4}" type="pres">
      <dgm:prSet presAssocID="{5C97F249-85FD-4769-9AFF-A1E821A88F04}" presName="composite" presStyleCnt="0"/>
      <dgm:spPr/>
    </dgm:pt>
    <dgm:pt modelId="{7234C4B0-4E65-4DE6-B89F-EC41B853B9AD}" type="pres">
      <dgm:prSet presAssocID="{5C97F249-85FD-4769-9AFF-A1E821A88F04}" presName="FirstChild" presStyleLbl="revTx" presStyleIdx="2" presStyleCnt="3">
        <dgm:presLayoutVars>
          <dgm:chMax val="0"/>
          <dgm:chPref val="0"/>
          <dgm:bulletEnabled val="1"/>
        </dgm:presLayoutVars>
      </dgm:prSet>
      <dgm:spPr/>
    </dgm:pt>
    <dgm:pt modelId="{019B5636-4403-4871-B7B2-4DEFDD8C7BD7}" type="pres">
      <dgm:prSet presAssocID="{5C97F249-85FD-4769-9AFF-A1E821A88F04}" presName="Parent" presStyleLbl="alignNode1" presStyleIdx="2" presStyleCnt="3" custScaleX="33817" custScaleY="55198">
        <dgm:presLayoutVars>
          <dgm:chMax val="3"/>
          <dgm:chPref val="3"/>
          <dgm:bulletEnabled val="1"/>
        </dgm:presLayoutVars>
      </dgm:prSet>
      <dgm:spPr/>
    </dgm:pt>
    <dgm:pt modelId="{974F2DAF-73BD-42A7-B76A-1A1627C10D5B}" type="pres">
      <dgm:prSet presAssocID="{5C97F249-85FD-4769-9AFF-A1E821A88F04}" presName="Accent" presStyleLbl="parChTrans1D1" presStyleIdx="2" presStyleCnt="3"/>
      <dgm:spPr/>
    </dgm:pt>
  </dgm:ptLst>
  <dgm:cxnLst>
    <dgm:cxn modelId="{8C304D0A-17E1-4CB5-851F-5A2DCDC96FBD}" srcId="{4EE9637E-60DC-489E-913D-34340F62CDD1}" destId="{5C97F249-85FD-4769-9AFF-A1E821A88F04}" srcOrd="2" destOrd="0" parTransId="{74A9E275-3D95-4F30-8867-67A503227D79}" sibTransId="{60E6F97A-5ABB-4A21-8FA6-077A189C21BE}"/>
    <dgm:cxn modelId="{FB5CF558-715C-4ED0-9E6C-310C3807775C}" type="presOf" srcId="{5A63F6A1-D4D7-4851-806C-A3DEE1152A19}" destId="{1B3D7094-0554-4DBB-83CD-D5209D19FE4C}" srcOrd="0" destOrd="0" presId="urn:microsoft.com/office/officeart/2011/layout/TabList"/>
    <dgm:cxn modelId="{72A84188-ABBA-4EF5-AF93-CA62F05AA6FA}" type="presOf" srcId="{41CCD935-537C-4B9D-8F76-5634FF5E4C9E}" destId="{9DB80B82-27A2-4EEF-BFF9-BC7E3BF3E1E4}" srcOrd="0" destOrd="0" presId="urn:microsoft.com/office/officeart/2011/layout/TabList"/>
    <dgm:cxn modelId="{EDF2CB88-2879-41F0-95DA-E0F012C4EDA8}" srcId="{4EE9637E-60DC-489E-913D-34340F62CDD1}" destId="{703EB120-0D4E-4553-B85F-541E3D4078FB}" srcOrd="1" destOrd="0" parTransId="{F03363E2-9BA5-41AB-89A1-9EB2D01FB7E2}" sibTransId="{230FF491-5AD3-460B-B059-053157B3DBA0}"/>
    <dgm:cxn modelId="{84F3D9A0-EEA2-4E3B-B08A-963FAEF47B4E}" type="presOf" srcId="{703EB120-0D4E-4553-B85F-541E3D4078FB}" destId="{26D6EDF7-1EE7-4C7D-938F-845E3A89C41E}" srcOrd="0" destOrd="0" presId="urn:microsoft.com/office/officeart/2011/layout/TabList"/>
    <dgm:cxn modelId="{85F8F5A1-F109-4BF1-AABA-85488C94B8A2}" srcId="{4EE9637E-60DC-489E-913D-34340F62CDD1}" destId="{41CCD935-537C-4B9D-8F76-5634FF5E4C9E}" srcOrd="0" destOrd="0" parTransId="{E6AB5D01-2B17-4B0E-81C1-95E0D953C0EE}" sibTransId="{8661290D-3562-4C6C-B52B-0BDD2F8AF07D}"/>
    <dgm:cxn modelId="{42FF7EA4-4EA8-48B5-8B71-0823479C53BE}" srcId="{703EB120-0D4E-4553-B85F-541E3D4078FB}" destId="{5A63F6A1-D4D7-4851-806C-A3DEE1152A19}" srcOrd="0" destOrd="0" parTransId="{CC8E0D5A-CFB7-4EB8-BF1C-EA7A3C9D2A7F}" sibTransId="{F7225AC4-3DA2-4132-8700-FD1B9BC30DBC}"/>
    <dgm:cxn modelId="{E6F988AC-6A5B-44F5-ABAE-C47C8EBD2DED}" type="presOf" srcId="{5C97F249-85FD-4769-9AFF-A1E821A88F04}" destId="{019B5636-4403-4871-B7B2-4DEFDD8C7BD7}" srcOrd="0" destOrd="0" presId="urn:microsoft.com/office/officeart/2011/layout/TabList"/>
    <dgm:cxn modelId="{33A497B0-BC8E-4603-B0BD-38A8D743F076}" type="presOf" srcId="{C9703EB5-61DD-4419-BFCC-7149DE06DC7E}" destId="{7234C4B0-4E65-4DE6-B89F-EC41B853B9AD}" srcOrd="0" destOrd="0" presId="urn:microsoft.com/office/officeart/2011/layout/TabList"/>
    <dgm:cxn modelId="{CA041BC0-7795-4E62-892E-55C7377483BE}" srcId="{41CCD935-537C-4B9D-8F76-5634FF5E4C9E}" destId="{ECB133D5-B26B-4B3F-84E0-EE78E2F7DDCC}" srcOrd="0" destOrd="0" parTransId="{C20F4CE4-2A3D-440C-BC67-CCA45A13C766}" sibTransId="{CE8A6A25-B6AF-4CAD-826E-8B3B71640F3C}"/>
    <dgm:cxn modelId="{63C940D0-65B4-44C4-BC60-5D560D75E2C2}" srcId="{5C97F249-85FD-4769-9AFF-A1E821A88F04}" destId="{C9703EB5-61DD-4419-BFCC-7149DE06DC7E}" srcOrd="0" destOrd="0" parTransId="{972F3DD9-A6F9-4741-8DA4-35E312A44AA6}" sibTransId="{510E0154-056F-4FE2-AACA-DEEA6CD48B36}"/>
    <dgm:cxn modelId="{1A005BF2-0E42-4E67-A532-114462FAAFA2}" type="presOf" srcId="{4EE9637E-60DC-489E-913D-34340F62CDD1}" destId="{5608C899-CB7E-4E09-A904-79EC4DAEDA7E}" srcOrd="0" destOrd="0" presId="urn:microsoft.com/office/officeart/2011/layout/TabList"/>
    <dgm:cxn modelId="{71EBB1F8-05B8-461E-AA72-CD88B6C9ECF5}" type="presOf" srcId="{ECB133D5-B26B-4B3F-84E0-EE78E2F7DDCC}" destId="{1B29017C-BC26-4D0B-AC67-62ECA2299749}" srcOrd="0" destOrd="0" presId="urn:microsoft.com/office/officeart/2011/layout/TabList"/>
    <dgm:cxn modelId="{E06AC1DD-593A-4956-85E7-A2A3D3A6BA29}" type="presParOf" srcId="{5608C899-CB7E-4E09-A904-79EC4DAEDA7E}" destId="{03A2F4EE-95ED-42C4-AF6F-82E1533933D7}" srcOrd="0" destOrd="0" presId="urn:microsoft.com/office/officeart/2011/layout/TabList"/>
    <dgm:cxn modelId="{54E05446-C2B0-4C1F-B25D-8F9F340A1565}" type="presParOf" srcId="{03A2F4EE-95ED-42C4-AF6F-82E1533933D7}" destId="{1B29017C-BC26-4D0B-AC67-62ECA2299749}" srcOrd="0" destOrd="0" presId="urn:microsoft.com/office/officeart/2011/layout/TabList"/>
    <dgm:cxn modelId="{A5BD23F9-5D33-4A02-854D-C6D63624A394}" type="presParOf" srcId="{03A2F4EE-95ED-42C4-AF6F-82E1533933D7}" destId="{9DB80B82-27A2-4EEF-BFF9-BC7E3BF3E1E4}" srcOrd="1" destOrd="0" presId="urn:microsoft.com/office/officeart/2011/layout/TabList"/>
    <dgm:cxn modelId="{6790CF13-4781-4C30-B785-9C3859548E34}" type="presParOf" srcId="{03A2F4EE-95ED-42C4-AF6F-82E1533933D7}" destId="{813F4B05-4EB7-4950-926F-4BF2288F4013}" srcOrd="2" destOrd="0" presId="urn:microsoft.com/office/officeart/2011/layout/TabList"/>
    <dgm:cxn modelId="{E0223D8C-B7B4-4024-89FA-3577F8AC52DA}" type="presParOf" srcId="{5608C899-CB7E-4E09-A904-79EC4DAEDA7E}" destId="{EF311565-5912-4288-A77B-1E492430C4F7}" srcOrd="1" destOrd="0" presId="urn:microsoft.com/office/officeart/2011/layout/TabList"/>
    <dgm:cxn modelId="{0F73206F-7D5E-4975-9554-2C4053645797}" type="presParOf" srcId="{5608C899-CB7E-4E09-A904-79EC4DAEDA7E}" destId="{906288F7-33CC-4C10-8585-029FF4E20874}" srcOrd="2" destOrd="0" presId="urn:microsoft.com/office/officeart/2011/layout/TabList"/>
    <dgm:cxn modelId="{DA545E53-8EDE-4D46-A04C-627E37BC7D03}" type="presParOf" srcId="{906288F7-33CC-4C10-8585-029FF4E20874}" destId="{1B3D7094-0554-4DBB-83CD-D5209D19FE4C}" srcOrd="0" destOrd="0" presId="urn:microsoft.com/office/officeart/2011/layout/TabList"/>
    <dgm:cxn modelId="{6238DBE0-EE75-49DE-AD1C-55213E9313D2}" type="presParOf" srcId="{906288F7-33CC-4C10-8585-029FF4E20874}" destId="{26D6EDF7-1EE7-4C7D-938F-845E3A89C41E}" srcOrd="1" destOrd="0" presId="urn:microsoft.com/office/officeart/2011/layout/TabList"/>
    <dgm:cxn modelId="{D3F8A56D-FC81-4188-B5BF-1E6D26FBE7FD}" type="presParOf" srcId="{906288F7-33CC-4C10-8585-029FF4E20874}" destId="{0E2C9D51-2FA9-48A0-9CA6-306D9D6411BD}" srcOrd="2" destOrd="0" presId="urn:microsoft.com/office/officeart/2011/layout/TabList"/>
    <dgm:cxn modelId="{828D8F6E-7461-4684-B44E-40F1118904F7}" type="presParOf" srcId="{5608C899-CB7E-4E09-A904-79EC4DAEDA7E}" destId="{66F069C2-66E9-4F85-B89B-DB6F9C1677C5}" srcOrd="3" destOrd="0" presId="urn:microsoft.com/office/officeart/2011/layout/TabList"/>
    <dgm:cxn modelId="{1D5672ED-8DB0-4BB8-8D04-7D427751E02F}" type="presParOf" srcId="{5608C899-CB7E-4E09-A904-79EC4DAEDA7E}" destId="{DB2FEF75-2F5F-4039-958D-CACEBD07F7F4}" srcOrd="4" destOrd="0" presId="urn:microsoft.com/office/officeart/2011/layout/TabList"/>
    <dgm:cxn modelId="{A2C257AC-786C-4279-AC1A-8E2E66FB4EC2}" type="presParOf" srcId="{DB2FEF75-2F5F-4039-958D-CACEBD07F7F4}" destId="{7234C4B0-4E65-4DE6-B89F-EC41B853B9AD}" srcOrd="0" destOrd="0" presId="urn:microsoft.com/office/officeart/2011/layout/TabList"/>
    <dgm:cxn modelId="{4999611F-5F39-425C-BE79-CBBA34F2ECAD}" type="presParOf" srcId="{DB2FEF75-2F5F-4039-958D-CACEBD07F7F4}" destId="{019B5636-4403-4871-B7B2-4DEFDD8C7BD7}" srcOrd="1" destOrd="0" presId="urn:microsoft.com/office/officeart/2011/layout/TabList"/>
    <dgm:cxn modelId="{F207F68A-C655-40D5-A3F3-1DB8EEBA91B5}" type="presParOf" srcId="{DB2FEF75-2F5F-4039-958D-CACEBD07F7F4}" destId="{974F2DAF-73BD-42A7-B76A-1A1627C10D5B}" srcOrd="2" destOrd="0" presId="urn:microsoft.com/office/officeart/2011/layout/Tab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4F2DAF-73BD-42A7-B76A-1A1627C10D5B}">
      <dsp:nvSpPr>
        <dsp:cNvPr id="0" name=""/>
        <dsp:cNvSpPr/>
      </dsp:nvSpPr>
      <dsp:spPr>
        <a:xfrm>
          <a:off x="0" y="3326411"/>
          <a:ext cx="6865967" cy="0"/>
        </a:xfrm>
        <a:prstGeom prst="line">
          <a:avLst/>
        </a:prstGeom>
        <a:noFill/>
        <a:ln w="25400" cap="flat" cmpd="sng" algn="ctr">
          <a:solidFill>
            <a:schemeClr val="accent4">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0E2C9D51-2FA9-48A0-9CA6-306D9D6411BD}">
      <dsp:nvSpPr>
        <dsp:cNvPr id="0" name=""/>
        <dsp:cNvSpPr/>
      </dsp:nvSpPr>
      <dsp:spPr>
        <a:xfrm>
          <a:off x="0" y="2199761"/>
          <a:ext cx="6865967" cy="0"/>
        </a:xfrm>
        <a:prstGeom prst="line">
          <a:avLst/>
        </a:prstGeom>
        <a:noFill/>
        <a:ln w="25400" cap="flat" cmpd="sng" algn="ctr">
          <a:solidFill>
            <a:schemeClr val="accent4">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813F4B05-4EB7-4950-926F-4BF2288F4013}">
      <dsp:nvSpPr>
        <dsp:cNvPr id="0" name=""/>
        <dsp:cNvSpPr/>
      </dsp:nvSpPr>
      <dsp:spPr>
        <a:xfrm>
          <a:off x="0" y="1073112"/>
          <a:ext cx="6865967" cy="0"/>
        </a:xfrm>
        <a:prstGeom prst="line">
          <a:avLst/>
        </a:prstGeom>
        <a:noFill/>
        <a:ln w="25400" cap="flat" cmpd="sng" algn="ctr">
          <a:solidFill>
            <a:schemeClr val="accent4">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1B29017C-BC26-4D0B-AC67-62ECA2299749}">
      <dsp:nvSpPr>
        <dsp:cNvPr id="0" name=""/>
        <dsp:cNvSpPr/>
      </dsp:nvSpPr>
      <dsp:spPr>
        <a:xfrm>
          <a:off x="1785151" y="112"/>
          <a:ext cx="5080815" cy="1072999"/>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43815" tIns="43815" rIns="43815" bIns="43815" numCol="1" spcCol="1270" anchor="b" anchorCtr="0">
          <a:noAutofit/>
        </a:bodyPr>
        <a:lstStyle/>
        <a:p>
          <a:pPr marL="0" lvl="0" indent="0" algn="l" defTabSz="1022350">
            <a:lnSpc>
              <a:spcPct val="90000"/>
            </a:lnSpc>
            <a:spcBef>
              <a:spcPct val="0"/>
            </a:spcBef>
            <a:spcAft>
              <a:spcPct val="35000"/>
            </a:spcAft>
            <a:buNone/>
          </a:pPr>
          <a:r>
            <a:rPr lang="en-US" sz="2300" b="1" kern="1200" dirty="0"/>
            <a:t>Inspect current nutrient data available in African food composition tables</a:t>
          </a:r>
        </a:p>
      </dsp:txBody>
      <dsp:txXfrm>
        <a:off x="1785151" y="112"/>
        <a:ext cx="5080815" cy="1072999"/>
      </dsp:txXfrm>
    </dsp:sp>
    <dsp:sp modelId="{9DB80B82-27A2-4EEF-BFF9-BC7E3BF3E1E4}">
      <dsp:nvSpPr>
        <dsp:cNvPr id="0" name=""/>
        <dsp:cNvSpPr/>
      </dsp:nvSpPr>
      <dsp:spPr>
        <a:xfrm>
          <a:off x="590733" y="240474"/>
          <a:ext cx="603684" cy="592274"/>
        </a:xfrm>
        <a:prstGeom prst="round2SameRect">
          <a:avLst>
            <a:gd name="adj1" fmla="val 16670"/>
            <a:gd name="adj2" fmla="val 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9055" tIns="59055" rIns="59055" bIns="59055" numCol="1" spcCol="1270" anchor="ctr" anchorCtr="0">
          <a:noAutofit/>
        </a:bodyPr>
        <a:lstStyle/>
        <a:p>
          <a:pPr marL="0" lvl="0" indent="0" algn="ctr" defTabSz="1377950">
            <a:lnSpc>
              <a:spcPct val="90000"/>
            </a:lnSpc>
            <a:spcBef>
              <a:spcPct val="0"/>
            </a:spcBef>
            <a:spcAft>
              <a:spcPct val="35000"/>
            </a:spcAft>
            <a:buNone/>
          </a:pPr>
          <a:r>
            <a:rPr lang="en-US" sz="3100" kern="1200" dirty="0"/>
            <a:t>1</a:t>
          </a:r>
        </a:p>
      </dsp:txBody>
      <dsp:txXfrm>
        <a:off x="619651" y="269392"/>
        <a:ext cx="545848" cy="563356"/>
      </dsp:txXfrm>
    </dsp:sp>
    <dsp:sp modelId="{1B3D7094-0554-4DBB-83CD-D5209D19FE4C}">
      <dsp:nvSpPr>
        <dsp:cNvPr id="0" name=""/>
        <dsp:cNvSpPr/>
      </dsp:nvSpPr>
      <dsp:spPr>
        <a:xfrm>
          <a:off x="1785151" y="1126762"/>
          <a:ext cx="5080815" cy="1072999"/>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43815" tIns="43815" rIns="43815" bIns="43815" numCol="1" spcCol="1270" anchor="b" anchorCtr="0">
          <a:noAutofit/>
        </a:bodyPr>
        <a:lstStyle/>
        <a:p>
          <a:pPr marL="0" lvl="0" indent="0" algn="l" defTabSz="1022350">
            <a:lnSpc>
              <a:spcPct val="90000"/>
            </a:lnSpc>
            <a:spcBef>
              <a:spcPct val="0"/>
            </a:spcBef>
            <a:spcAft>
              <a:spcPct val="35000"/>
            </a:spcAft>
            <a:buNone/>
          </a:pPr>
          <a:r>
            <a:rPr lang="en-ZA" sz="2300" b="1" kern="1200" dirty="0"/>
            <a:t>To determine the nutrient composition of processed meats commonly consumed</a:t>
          </a:r>
          <a:endParaRPr lang="en-US" sz="2300" kern="1200" dirty="0"/>
        </a:p>
      </dsp:txBody>
      <dsp:txXfrm>
        <a:off x="1785151" y="1126762"/>
        <a:ext cx="5080815" cy="1072999"/>
      </dsp:txXfrm>
    </dsp:sp>
    <dsp:sp modelId="{26D6EDF7-1EE7-4C7D-938F-845E3A89C41E}">
      <dsp:nvSpPr>
        <dsp:cNvPr id="0" name=""/>
        <dsp:cNvSpPr/>
      </dsp:nvSpPr>
      <dsp:spPr>
        <a:xfrm>
          <a:off x="592295" y="1366260"/>
          <a:ext cx="600560" cy="594002"/>
        </a:xfrm>
        <a:prstGeom prst="round2SameRect">
          <a:avLst>
            <a:gd name="adj1" fmla="val 16670"/>
            <a:gd name="adj2" fmla="val 0"/>
          </a:avLst>
        </a:prstGeom>
        <a:solidFill>
          <a:schemeClr val="accent4">
            <a:hueOff val="-2232385"/>
            <a:satOff val="13449"/>
            <a:lumOff val="1078"/>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9055" tIns="59055" rIns="59055" bIns="59055" numCol="1" spcCol="1270" anchor="ctr" anchorCtr="0">
          <a:noAutofit/>
        </a:bodyPr>
        <a:lstStyle/>
        <a:p>
          <a:pPr marL="0" lvl="0" indent="0" algn="ctr" defTabSz="1377950">
            <a:lnSpc>
              <a:spcPct val="90000"/>
            </a:lnSpc>
            <a:spcBef>
              <a:spcPct val="0"/>
            </a:spcBef>
            <a:spcAft>
              <a:spcPct val="35000"/>
            </a:spcAft>
            <a:buNone/>
          </a:pPr>
          <a:r>
            <a:rPr lang="en-US" sz="3100" kern="1200" dirty="0"/>
            <a:t>2</a:t>
          </a:r>
        </a:p>
      </dsp:txBody>
      <dsp:txXfrm>
        <a:off x="621297" y="1395262"/>
        <a:ext cx="542556" cy="565000"/>
      </dsp:txXfrm>
    </dsp:sp>
    <dsp:sp modelId="{7234C4B0-4E65-4DE6-B89F-EC41B853B9AD}">
      <dsp:nvSpPr>
        <dsp:cNvPr id="0" name=""/>
        <dsp:cNvSpPr/>
      </dsp:nvSpPr>
      <dsp:spPr>
        <a:xfrm>
          <a:off x="1785151" y="2253411"/>
          <a:ext cx="5080815" cy="1072999"/>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43815" tIns="43815" rIns="43815" bIns="43815" numCol="1" spcCol="1270" anchor="b"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2300" b="1" kern="1200" dirty="0"/>
            <a:t>Evaluate the nutrient density and protein quality of the processed meat products</a:t>
          </a:r>
          <a:endParaRPr lang="en-US" sz="2300" kern="1200" dirty="0"/>
        </a:p>
      </dsp:txBody>
      <dsp:txXfrm>
        <a:off x="1785151" y="2253411"/>
        <a:ext cx="5080815" cy="1072999"/>
      </dsp:txXfrm>
    </dsp:sp>
    <dsp:sp modelId="{019B5636-4403-4871-B7B2-4DEFDD8C7BD7}">
      <dsp:nvSpPr>
        <dsp:cNvPr id="0" name=""/>
        <dsp:cNvSpPr/>
      </dsp:nvSpPr>
      <dsp:spPr>
        <a:xfrm>
          <a:off x="590733" y="2493774"/>
          <a:ext cx="603684" cy="592274"/>
        </a:xfrm>
        <a:prstGeom prst="round2SameRect">
          <a:avLst>
            <a:gd name="adj1" fmla="val 16670"/>
            <a:gd name="adj2" fmla="val 0"/>
          </a:avLst>
        </a:prstGeom>
        <a:solidFill>
          <a:schemeClr val="accent4">
            <a:hueOff val="-4464770"/>
            <a:satOff val="26899"/>
            <a:lumOff val="2156"/>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9055" tIns="59055" rIns="59055" bIns="59055" numCol="1" spcCol="1270" anchor="ctr" anchorCtr="0">
          <a:noAutofit/>
        </a:bodyPr>
        <a:lstStyle/>
        <a:p>
          <a:pPr marL="0" lvl="0" indent="0" algn="ctr" defTabSz="1377950">
            <a:lnSpc>
              <a:spcPct val="90000"/>
            </a:lnSpc>
            <a:spcBef>
              <a:spcPct val="0"/>
            </a:spcBef>
            <a:spcAft>
              <a:spcPct val="35000"/>
            </a:spcAft>
            <a:buNone/>
          </a:pPr>
          <a:r>
            <a:rPr lang="en-US" sz="3100" kern="1200" dirty="0"/>
            <a:t>3</a:t>
          </a:r>
        </a:p>
      </dsp:txBody>
      <dsp:txXfrm>
        <a:off x="619651" y="2522692"/>
        <a:ext cx="545848" cy="563356"/>
      </dsp:txXfrm>
    </dsp:sp>
  </dsp:spTree>
</dsp:drawing>
</file>

<file path=ppt/diagrams/layout1.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34CCEE5D-58D3-4309-BAF1-4D27FED8C63B}" type="datetimeFigureOut">
              <a:rPr lang="en-ZA" smtClean="0"/>
              <a:t>2020/10/23</a:t>
            </a:fld>
            <a:endParaRPr lang="en-ZA"/>
          </a:p>
        </p:txBody>
      </p:sp>
      <p:sp>
        <p:nvSpPr>
          <p:cNvPr id="4" name="Footer Placeholder 3"/>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en-ZA"/>
          </a:p>
        </p:txBody>
      </p:sp>
      <p:sp>
        <p:nvSpPr>
          <p:cNvPr id="5" name="Slide Number Placeholder 4"/>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12CBAB5A-313C-4C33-BD98-2B28EA63E0DD}" type="slidenum">
              <a:rPr lang="en-ZA" smtClean="0"/>
              <a:t>‹#›</a:t>
            </a:fld>
            <a:endParaRPr lang="en-ZA"/>
          </a:p>
        </p:txBody>
      </p:sp>
    </p:spTree>
    <p:extLst>
      <p:ext uri="{BB962C8B-B14F-4D97-AF65-F5344CB8AC3E}">
        <p14:creationId xmlns:p14="http://schemas.microsoft.com/office/powerpoint/2010/main" val="29589479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D4E0284D-7CB5-4C6D-BF0D-6EB14B03661C}" type="datetimeFigureOut">
              <a:rPr lang="en-ZA" smtClean="0"/>
              <a:t>2020/10/23</a:t>
            </a:fld>
            <a:endParaRPr lang="en-ZA"/>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62502703-C8E1-4ADE-B8DB-0EE3D92C806B}" type="slidenum">
              <a:rPr lang="en-ZA" smtClean="0"/>
              <a:t>‹#›</a:t>
            </a:fld>
            <a:endParaRPr lang="en-ZA"/>
          </a:p>
        </p:txBody>
      </p:sp>
    </p:spTree>
    <p:extLst>
      <p:ext uri="{BB962C8B-B14F-4D97-AF65-F5344CB8AC3E}">
        <p14:creationId xmlns:p14="http://schemas.microsoft.com/office/powerpoint/2010/main" val="1632036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62502703-C8E1-4ADE-B8DB-0EE3D92C806B}" type="slidenum">
              <a:rPr lang="en-ZA" smtClean="0"/>
              <a:t>1</a:t>
            </a:fld>
            <a:endParaRPr lang="en-ZA"/>
          </a:p>
        </p:txBody>
      </p:sp>
    </p:spTree>
    <p:extLst>
      <p:ext uri="{BB962C8B-B14F-4D97-AF65-F5344CB8AC3E}">
        <p14:creationId xmlns:p14="http://schemas.microsoft.com/office/powerpoint/2010/main" val="4186269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The new Nigerian food composition table did not list any data for processed meat products.</a:t>
            </a:r>
          </a:p>
        </p:txBody>
      </p:sp>
      <p:sp>
        <p:nvSpPr>
          <p:cNvPr id="4" name="Slide Number Placeholder 3"/>
          <p:cNvSpPr>
            <a:spLocks noGrp="1"/>
          </p:cNvSpPr>
          <p:nvPr>
            <p:ph type="sldNum" sz="quarter" idx="10"/>
          </p:nvPr>
        </p:nvSpPr>
        <p:spPr/>
        <p:txBody>
          <a:bodyPr/>
          <a:lstStyle/>
          <a:p>
            <a:fld id="{62502703-C8E1-4ADE-B8DB-0EE3D92C806B}" type="slidenum">
              <a:rPr lang="en-ZA" smtClean="0"/>
              <a:t>7</a:t>
            </a:fld>
            <a:endParaRPr lang="en-ZA"/>
          </a:p>
        </p:txBody>
      </p:sp>
    </p:spTree>
    <p:extLst>
      <p:ext uri="{BB962C8B-B14F-4D97-AF65-F5344CB8AC3E}">
        <p14:creationId xmlns:p14="http://schemas.microsoft.com/office/powerpoint/2010/main" val="1775139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Regulations relating to trans-fat in foodstuffs (R.127), the sodium reduction regulations (R.214) and the regulations governing processed meats requiring a minimum meat content in manufactured meat products (R.1283) will have the most pronounced effect on the reformulation and compositional requirements for processed meat. With the legislation (R.1283) coming into effect in April that will reduce the protein content of “meat” products by 20%, concerns are raised that this could hit the poor who would be paying the same price for less nutrition.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NAFDAC is the lead agency for food safety and quality in Nigeria</a:t>
            </a:r>
            <a:endParaRPr lang="en-ZA" dirty="0"/>
          </a:p>
          <a:p>
            <a:endParaRPr lang="en-ZA" dirty="0"/>
          </a:p>
        </p:txBody>
      </p:sp>
      <p:sp>
        <p:nvSpPr>
          <p:cNvPr id="4" name="Slide Number Placeholder 3"/>
          <p:cNvSpPr>
            <a:spLocks noGrp="1"/>
          </p:cNvSpPr>
          <p:nvPr>
            <p:ph type="sldNum" sz="quarter" idx="10"/>
          </p:nvPr>
        </p:nvSpPr>
        <p:spPr/>
        <p:txBody>
          <a:bodyPr/>
          <a:lstStyle/>
          <a:p>
            <a:fld id="{62502703-C8E1-4ADE-B8DB-0EE3D92C806B}" type="slidenum">
              <a:rPr lang="en-ZA" smtClean="0"/>
              <a:t>9</a:t>
            </a:fld>
            <a:endParaRPr lang="en-ZA"/>
          </a:p>
        </p:txBody>
      </p:sp>
    </p:spTree>
    <p:extLst>
      <p:ext uri="{BB962C8B-B14F-4D97-AF65-F5344CB8AC3E}">
        <p14:creationId xmlns:p14="http://schemas.microsoft.com/office/powerpoint/2010/main" val="1469968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62502703-C8E1-4ADE-B8DB-0EE3D92C806B}" type="slidenum">
              <a:rPr lang="en-ZA" smtClean="0"/>
              <a:t>10</a:t>
            </a:fld>
            <a:endParaRPr lang="en-ZA"/>
          </a:p>
        </p:txBody>
      </p:sp>
    </p:spTree>
    <p:extLst>
      <p:ext uri="{BB962C8B-B14F-4D97-AF65-F5344CB8AC3E}">
        <p14:creationId xmlns:p14="http://schemas.microsoft.com/office/powerpoint/2010/main" val="903987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62502703-C8E1-4ADE-B8DB-0EE3D92C806B}" type="slidenum">
              <a:rPr lang="en-ZA" smtClean="0"/>
              <a:t>11</a:t>
            </a:fld>
            <a:endParaRPr lang="en-ZA"/>
          </a:p>
        </p:txBody>
      </p:sp>
    </p:spTree>
    <p:extLst>
      <p:ext uri="{BB962C8B-B14F-4D97-AF65-F5344CB8AC3E}">
        <p14:creationId xmlns:p14="http://schemas.microsoft.com/office/powerpoint/2010/main" val="9561714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Master" Target="../slideMasters/slideMaster1.xml"/><Relationship Id="rId4" Type="http://schemas.openxmlformats.org/officeDocument/2006/relationships/image" Target="../media/image3.w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1.wmf"/><Relationship Id="rId1" Type="http://schemas.openxmlformats.org/officeDocument/2006/relationships/slideMaster" Target="../slideMasters/slideMaster1.xml"/><Relationship Id="rId4" Type="http://schemas.openxmlformats.org/officeDocument/2006/relationships/image" Target="../media/image2.w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1.wmf"/><Relationship Id="rId1" Type="http://schemas.openxmlformats.org/officeDocument/2006/relationships/slideMaster" Target="../slideMasters/slideMaster1.xml"/><Relationship Id="rId4" Type="http://schemas.openxmlformats.org/officeDocument/2006/relationships/image" Target="../media/image2.wm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14" name="Rectangle 13"/>
          <p:cNvSpPr/>
          <p:nvPr userDrawn="1"/>
        </p:nvSpPr>
        <p:spPr>
          <a:xfrm>
            <a:off x="4" y="1295400"/>
            <a:ext cx="2866583" cy="3848100"/>
          </a:xfrm>
          <a:prstGeom prst="rect">
            <a:avLst/>
          </a:prstGeom>
          <a:solidFill>
            <a:srgbClr val="005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p>
        </p:txBody>
      </p:sp>
      <p:sp>
        <p:nvSpPr>
          <p:cNvPr id="16" name="Rectangle 15"/>
          <p:cNvSpPr/>
          <p:nvPr userDrawn="1"/>
        </p:nvSpPr>
        <p:spPr>
          <a:xfrm>
            <a:off x="1889071" y="-14205"/>
            <a:ext cx="2899598" cy="2625726"/>
          </a:xfrm>
          <a:prstGeom prst="rect">
            <a:avLst/>
          </a:prstGeom>
          <a:solidFill>
            <a:srgbClr val="6D9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p>
        </p:txBody>
      </p:sp>
      <p:cxnSp>
        <p:nvCxnSpPr>
          <p:cNvPr id="43" name="Straight Connector 42"/>
          <p:cNvCxnSpPr/>
          <p:nvPr userDrawn="1"/>
        </p:nvCxnSpPr>
        <p:spPr>
          <a:xfrm>
            <a:off x="3127331" y="1274183"/>
            <a:ext cx="151566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44" name="Picture 4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4155" y="4702921"/>
            <a:ext cx="1606118" cy="241319"/>
          </a:xfrm>
          <a:prstGeom prst="rect">
            <a:avLst/>
          </a:prstGeom>
        </p:spPr>
      </p:pic>
      <p:sp>
        <p:nvSpPr>
          <p:cNvPr id="45" name="Text Placeholder 4"/>
          <p:cNvSpPr>
            <a:spLocks noGrp="1"/>
          </p:cNvSpPr>
          <p:nvPr>
            <p:ph type="body" sz="quarter" idx="16" hasCustomPrompt="1"/>
          </p:nvPr>
        </p:nvSpPr>
        <p:spPr>
          <a:xfrm>
            <a:off x="259737" y="2963764"/>
            <a:ext cx="2603914" cy="415498"/>
          </a:xfrm>
          <a:prstGeom prst="rect">
            <a:avLst/>
          </a:prstGeom>
        </p:spPr>
        <p:txBody>
          <a:bodyPr wrap="square" lIns="0" tIns="0" bIns="0">
            <a:spAutoFit/>
          </a:bodyPr>
          <a:lstStyle>
            <a:lvl1pPr marL="0" indent="0">
              <a:spcBef>
                <a:spcPts val="0"/>
              </a:spcBef>
              <a:buNone/>
              <a:defRPr sz="2700" b="1">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pPr lvl="0"/>
            <a:r>
              <a:rPr lang="en-ZA" dirty="0"/>
              <a:t>Heading</a:t>
            </a:r>
          </a:p>
        </p:txBody>
      </p:sp>
      <p:sp>
        <p:nvSpPr>
          <p:cNvPr id="46" name="Text Placeholder 4"/>
          <p:cNvSpPr>
            <a:spLocks noGrp="1"/>
          </p:cNvSpPr>
          <p:nvPr>
            <p:ph type="body" sz="quarter" idx="18" hasCustomPrompt="1"/>
          </p:nvPr>
        </p:nvSpPr>
        <p:spPr>
          <a:xfrm>
            <a:off x="274595" y="4083638"/>
            <a:ext cx="2589059" cy="196208"/>
          </a:xfrm>
          <a:prstGeom prst="rect">
            <a:avLst/>
          </a:prstGeom>
        </p:spPr>
        <p:txBody>
          <a:bodyPr wrap="square" lIns="0" tIns="0" bIns="0">
            <a:spAutoFit/>
          </a:bodyPr>
          <a:lstStyle>
            <a:lvl1pPr marL="0" indent="0">
              <a:spcBef>
                <a:spcPts val="0"/>
              </a:spcBef>
              <a:buNone/>
              <a:defRPr sz="1275">
                <a:solidFill>
                  <a:schemeClr val="bg1"/>
                </a:solidFill>
                <a:latin typeface="Arial" panose="020B0604020202020204" pitchFamily="34" charset="0"/>
                <a:cs typeface="Arial" panose="020B0604020202020204" pitchFamily="34" charset="0"/>
              </a:defRPr>
            </a:lvl1pPr>
          </a:lstStyle>
          <a:p>
            <a:pPr lvl="0"/>
            <a:r>
              <a:rPr lang="en-US" dirty="0"/>
              <a:t>Date</a:t>
            </a:r>
            <a:endParaRPr lang="en-ZA" dirty="0"/>
          </a:p>
        </p:txBody>
      </p:sp>
      <p:sp>
        <p:nvSpPr>
          <p:cNvPr id="47" name="Picture Placeholder 3"/>
          <p:cNvSpPr>
            <a:spLocks noGrp="1"/>
          </p:cNvSpPr>
          <p:nvPr>
            <p:ph type="pic" sz="quarter" idx="14" hasCustomPrompt="1"/>
          </p:nvPr>
        </p:nvSpPr>
        <p:spPr>
          <a:xfrm>
            <a:off x="2861490" y="-23197"/>
            <a:ext cx="4008053" cy="5168043"/>
          </a:xfrm>
          <a:custGeom>
            <a:avLst/>
            <a:gdLst>
              <a:gd name="connsiteX0" fmla="*/ 0 w 5329237"/>
              <a:gd name="connsiteY0" fmla="*/ 0 h 5143500"/>
              <a:gd name="connsiteX1" fmla="*/ 5329237 w 5329237"/>
              <a:gd name="connsiteY1" fmla="*/ 0 h 5143500"/>
              <a:gd name="connsiteX2" fmla="*/ 5329237 w 5329237"/>
              <a:gd name="connsiteY2" fmla="*/ 5143500 h 5143500"/>
              <a:gd name="connsiteX3" fmla="*/ 0 w 5329237"/>
              <a:gd name="connsiteY3" fmla="*/ 5143500 h 5143500"/>
              <a:gd name="connsiteX4" fmla="*/ 0 w 5329237"/>
              <a:gd name="connsiteY4" fmla="*/ 0 h 5143500"/>
              <a:gd name="connsiteX0" fmla="*/ 0 w 5329237"/>
              <a:gd name="connsiteY0" fmla="*/ 10048 h 5153548"/>
              <a:gd name="connsiteX1" fmla="*/ 1872604 w 5329237"/>
              <a:gd name="connsiteY1" fmla="*/ 0 h 5153548"/>
              <a:gd name="connsiteX2" fmla="*/ 5329237 w 5329237"/>
              <a:gd name="connsiteY2" fmla="*/ 10048 h 5153548"/>
              <a:gd name="connsiteX3" fmla="*/ 5329237 w 5329237"/>
              <a:gd name="connsiteY3" fmla="*/ 5153548 h 5153548"/>
              <a:gd name="connsiteX4" fmla="*/ 0 w 5329237"/>
              <a:gd name="connsiteY4" fmla="*/ 5153548 h 5153548"/>
              <a:gd name="connsiteX5" fmla="*/ 0 w 5329237"/>
              <a:gd name="connsiteY5" fmla="*/ 10048 h 5153548"/>
              <a:gd name="connsiteX0" fmla="*/ 0 w 5329237"/>
              <a:gd name="connsiteY0" fmla="*/ 0 h 5143500"/>
              <a:gd name="connsiteX1" fmla="*/ 2555892 w 5329237"/>
              <a:gd name="connsiteY1" fmla="*/ 0 h 5143500"/>
              <a:gd name="connsiteX2" fmla="*/ 5329237 w 5329237"/>
              <a:gd name="connsiteY2" fmla="*/ 0 h 5143500"/>
              <a:gd name="connsiteX3" fmla="*/ 5329237 w 5329237"/>
              <a:gd name="connsiteY3" fmla="*/ 5143500 h 5143500"/>
              <a:gd name="connsiteX4" fmla="*/ 0 w 5329237"/>
              <a:gd name="connsiteY4" fmla="*/ 5143500 h 5143500"/>
              <a:gd name="connsiteX5" fmla="*/ 0 w 5329237"/>
              <a:gd name="connsiteY5" fmla="*/ 0 h 5143500"/>
              <a:gd name="connsiteX0" fmla="*/ 0 w 5329237"/>
              <a:gd name="connsiteY0" fmla="*/ 0 h 5143500"/>
              <a:gd name="connsiteX1" fmla="*/ 2555892 w 5329237"/>
              <a:gd name="connsiteY1" fmla="*/ 0 h 5143500"/>
              <a:gd name="connsiteX2" fmla="*/ 5329237 w 5329237"/>
              <a:gd name="connsiteY2" fmla="*/ 0 h 5143500"/>
              <a:gd name="connsiteX3" fmla="*/ 5329237 w 5329237"/>
              <a:gd name="connsiteY3" fmla="*/ 5143500 h 5143500"/>
              <a:gd name="connsiteX4" fmla="*/ 0 w 5329237"/>
              <a:gd name="connsiteY4" fmla="*/ 5143500 h 5143500"/>
              <a:gd name="connsiteX5" fmla="*/ 3611 w 5329237"/>
              <a:gd name="connsiteY5" fmla="*/ 1909187 h 5143500"/>
              <a:gd name="connsiteX6" fmla="*/ 0 w 5329237"/>
              <a:gd name="connsiteY6" fmla="*/ 0 h 5143500"/>
              <a:gd name="connsiteX0" fmla="*/ 2582426 w 5329237"/>
              <a:gd name="connsiteY0" fmla="*/ 1637881 h 5143500"/>
              <a:gd name="connsiteX1" fmla="*/ 2555892 w 5329237"/>
              <a:gd name="connsiteY1" fmla="*/ 0 h 5143500"/>
              <a:gd name="connsiteX2" fmla="*/ 5329237 w 5329237"/>
              <a:gd name="connsiteY2" fmla="*/ 0 h 5143500"/>
              <a:gd name="connsiteX3" fmla="*/ 5329237 w 5329237"/>
              <a:gd name="connsiteY3" fmla="*/ 5143500 h 5143500"/>
              <a:gd name="connsiteX4" fmla="*/ 0 w 5329237"/>
              <a:gd name="connsiteY4" fmla="*/ 5143500 h 5143500"/>
              <a:gd name="connsiteX5" fmla="*/ 3611 w 5329237"/>
              <a:gd name="connsiteY5" fmla="*/ 1909187 h 5143500"/>
              <a:gd name="connsiteX6" fmla="*/ 2582426 w 5329237"/>
              <a:gd name="connsiteY6" fmla="*/ 1637881 h 5143500"/>
              <a:gd name="connsiteX0" fmla="*/ 2582426 w 5329237"/>
              <a:gd name="connsiteY0" fmla="*/ 1637881 h 5143500"/>
              <a:gd name="connsiteX1" fmla="*/ 2555892 w 5329237"/>
              <a:gd name="connsiteY1" fmla="*/ 0 h 5143500"/>
              <a:gd name="connsiteX2" fmla="*/ 5329237 w 5329237"/>
              <a:gd name="connsiteY2" fmla="*/ 0 h 5143500"/>
              <a:gd name="connsiteX3" fmla="*/ 5329237 w 5329237"/>
              <a:gd name="connsiteY3" fmla="*/ 5143500 h 5143500"/>
              <a:gd name="connsiteX4" fmla="*/ 0 w 5329237"/>
              <a:gd name="connsiteY4" fmla="*/ 5143500 h 5143500"/>
              <a:gd name="connsiteX5" fmla="*/ 3611 w 5329237"/>
              <a:gd name="connsiteY5" fmla="*/ 1909187 h 5143500"/>
              <a:gd name="connsiteX6" fmla="*/ 2582426 w 5329237"/>
              <a:gd name="connsiteY6" fmla="*/ 1637881 h 5143500"/>
              <a:gd name="connsiteX0" fmla="*/ 2572378 w 5329237"/>
              <a:gd name="connsiteY0" fmla="*/ 1939331 h 5143500"/>
              <a:gd name="connsiteX1" fmla="*/ 2555892 w 5329237"/>
              <a:gd name="connsiteY1" fmla="*/ 0 h 5143500"/>
              <a:gd name="connsiteX2" fmla="*/ 5329237 w 5329237"/>
              <a:gd name="connsiteY2" fmla="*/ 0 h 5143500"/>
              <a:gd name="connsiteX3" fmla="*/ 5329237 w 5329237"/>
              <a:gd name="connsiteY3" fmla="*/ 5143500 h 5143500"/>
              <a:gd name="connsiteX4" fmla="*/ 0 w 5329237"/>
              <a:gd name="connsiteY4" fmla="*/ 5143500 h 5143500"/>
              <a:gd name="connsiteX5" fmla="*/ 3611 w 5329237"/>
              <a:gd name="connsiteY5" fmla="*/ 1909187 h 5143500"/>
              <a:gd name="connsiteX6" fmla="*/ 2572378 w 5329237"/>
              <a:gd name="connsiteY6" fmla="*/ 1939331 h 5143500"/>
              <a:gd name="connsiteX0" fmla="*/ 2572378 w 5329237"/>
              <a:gd name="connsiteY0" fmla="*/ 1939331 h 5143500"/>
              <a:gd name="connsiteX1" fmla="*/ 2555892 w 5329237"/>
              <a:gd name="connsiteY1" fmla="*/ 0 h 5143500"/>
              <a:gd name="connsiteX2" fmla="*/ 5329237 w 5329237"/>
              <a:gd name="connsiteY2" fmla="*/ 0 h 5143500"/>
              <a:gd name="connsiteX3" fmla="*/ 5329237 w 5329237"/>
              <a:gd name="connsiteY3" fmla="*/ 5143500 h 5143500"/>
              <a:gd name="connsiteX4" fmla="*/ 0 w 5329237"/>
              <a:gd name="connsiteY4" fmla="*/ 5143500 h 5143500"/>
              <a:gd name="connsiteX5" fmla="*/ 3611 w 5329237"/>
              <a:gd name="connsiteY5" fmla="*/ 1909187 h 5143500"/>
              <a:gd name="connsiteX6" fmla="*/ 2572378 w 5329237"/>
              <a:gd name="connsiteY6" fmla="*/ 1939331 h 5143500"/>
              <a:gd name="connsiteX0" fmla="*/ 2572378 w 5329237"/>
              <a:gd name="connsiteY0" fmla="*/ 1944093 h 5143500"/>
              <a:gd name="connsiteX1" fmla="*/ 2555892 w 5329237"/>
              <a:gd name="connsiteY1" fmla="*/ 0 h 5143500"/>
              <a:gd name="connsiteX2" fmla="*/ 5329237 w 5329237"/>
              <a:gd name="connsiteY2" fmla="*/ 0 h 5143500"/>
              <a:gd name="connsiteX3" fmla="*/ 5329237 w 5329237"/>
              <a:gd name="connsiteY3" fmla="*/ 5143500 h 5143500"/>
              <a:gd name="connsiteX4" fmla="*/ 0 w 5329237"/>
              <a:gd name="connsiteY4" fmla="*/ 5143500 h 5143500"/>
              <a:gd name="connsiteX5" fmla="*/ 3611 w 5329237"/>
              <a:gd name="connsiteY5" fmla="*/ 1909187 h 5143500"/>
              <a:gd name="connsiteX6" fmla="*/ 2572378 w 5329237"/>
              <a:gd name="connsiteY6" fmla="*/ 1944093 h 5143500"/>
              <a:gd name="connsiteX0" fmla="*/ 2558091 w 5329237"/>
              <a:gd name="connsiteY0" fmla="*/ 1920280 h 5143500"/>
              <a:gd name="connsiteX1" fmla="*/ 2555892 w 5329237"/>
              <a:gd name="connsiteY1" fmla="*/ 0 h 5143500"/>
              <a:gd name="connsiteX2" fmla="*/ 5329237 w 5329237"/>
              <a:gd name="connsiteY2" fmla="*/ 0 h 5143500"/>
              <a:gd name="connsiteX3" fmla="*/ 5329237 w 5329237"/>
              <a:gd name="connsiteY3" fmla="*/ 5143500 h 5143500"/>
              <a:gd name="connsiteX4" fmla="*/ 0 w 5329237"/>
              <a:gd name="connsiteY4" fmla="*/ 5143500 h 5143500"/>
              <a:gd name="connsiteX5" fmla="*/ 3611 w 5329237"/>
              <a:gd name="connsiteY5" fmla="*/ 1909187 h 5143500"/>
              <a:gd name="connsiteX6" fmla="*/ 2558091 w 5329237"/>
              <a:gd name="connsiteY6" fmla="*/ 1920280 h 5143500"/>
              <a:gd name="connsiteX0" fmla="*/ 2558091 w 5329237"/>
              <a:gd name="connsiteY0" fmla="*/ 1920280 h 5143500"/>
              <a:gd name="connsiteX1" fmla="*/ 2555892 w 5329237"/>
              <a:gd name="connsiteY1" fmla="*/ 0 h 5143500"/>
              <a:gd name="connsiteX2" fmla="*/ 5329237 w 5329237"/>
              <a:gd name="connsiteY2" fmla="*/ 0 h 5143500"/>
              <a:gd name="connsiteX3" fmla="*/ 5329237 w 5329237"/>
              <a:gd name="connsiteY3" fmla="*/ 5143500 h 5143500"/>
              <a:gd name="connsiteX4" fmla="*/ 0 w 5329237"/>
              <a:gd name="connsiteY4" fmla="*/ 5143500 h 5143500"/>
              <a:gd name="connsiteX5" fmla="*/ 3611 w 5329237"/>
              <a:gd name="connsiteY5" fmla="*/ 1909187 h 5143500"/>
              <a:gd name="connsiteX6" fmla="*/ 2558091 w 5329237"/>
              <a:gd name="connsiteY6" fmla="*/ 1920280 h 5143500"/>
              <a:gd name="connsiteX0" fmla="*/ 2558091 w 5329237"/>
              <a:gd name="connsiteY0" fmla="*/ 1920280 h 5143500"/>
              <a:gd name="connsiteX1" fmla="*/ 2555892 w 5329237"/>
              <a:gd name="connsiteY1" fmla="*/ 0 h 5143500"/>
              <a:gd name="connsiteX2" fmla="*/ 5329237 w 5329237"/>
              <a:gd name="connsiteY2" fmla="*/ 0 h 5143500"/>
              <a:gd name="connsiteX3" fmla="*/ 5329237 w 5329237"/>
              <a:gd name="connsiteY3" fmla="*/ 5143500 h 5143500"/>
              <a:gd name="connsiteX4" fmla="*/ 0 w 5329237"/>
              <a:gd name="connsiteY4" fmla="*/ 5143500 h 5143500"/>
              <a:gd name="connsiteX5" fmla="*/ 3611 w 5329237"/>
              <a:gd name="connsiteY5" fmla="*/ 1909187 h 5143500"/>
              <a:gd name="connsiteX6" fmla="*/ 2558091 w 5329237"/>
              <a:gd name="connsiteY6" fmla="*/ 1920280 h 5143500"/>
              <a:gd name="connsiteX0" fmla="*/ 2558091 w 5329237"/>
              <a:gd name="connsiteY0" fmla="*/ 1920280 h 5143500"/>
              <a:gd name="connsiteX1" fmla="*/ 2555892 w 5329237"/>
              <a:gd name="connsiteY1" fmla="*/ 0 h 5143500"/>
              <a:gd name="connsiteX2" fmla="*/ 5329237 w 5329237"/>
              <a:gd name="connsiteY2" fmla="*/ 0 h 5143500"/>
              <a:gd name="connsiteX3" fmla="*/ 5329237 w 5329237"/>
              <a:gd name="connsiteY3" fmla="*/ 5143500 h 5143500"/>
              <a:gd name="connsiteX4" fmla="*/ 0 w 5329237"/>
              <a:gd name="connsiteY4" fmla="*/ 5143500 h 5143500"/>
              <a:gd name="connsiteX5" fmla="*/ 3611 w 5329237"/>
              <a:gd name="connsiteY5" fmla="*/ 1909187 h 5143500"/>
              <a:gd name="connsiteX6" fmla="*/ 1281112 w 5329237"/>
              <a:gd name="connsiteY6" fmla="*/ 1914525 h 5143500"/>
              <a:gd name="connsiteX7" fmla="*/ 2558091 w 5329237"/>
              <a:gd name="connsiteY7" fmla="*/ 1920280 h 5143500"/>
              <a:gd name="connsiteX0" fmla="*/ 2558091 w 5329237"/>
              <a:gd name="connsiteY0" fmla="*/ 1920280 h 5143500"/>
              <a:gd name="connsiteX1" fmla="*/ 2555892 w 5329237"/>
              <a:gd name="connsiteY1" fmla="*/ 0 h 5143500"/>
              <a:gd name="connsiteX2" fmla="*/ 5329237 w 5329237"/>
              <a:gd name="connsiteY2" fmla="*/ 0 h 5143500"/>
              <a:gd name="connsiteX3" fmla="*/ 5329237 w 5329237"/>
              <a:gd name="connsiteY3" fmla="*/ 5143500 h 5143500"/>
              <a:gd name="connsiteX4" fmla="*/ 0 w 5329237"/>
              <a:gd name="connsiteY4" fmla="*/ 5143500 h 5143500"/>
              <a:gd name="connsiteX5" fmla="*/ 3611 w 5329237"/>
              <a:gd name="connsiteY5" fmla="*/ 1909187 h 5143500"/>
              <a:gd name="connsiteX6" fmla="*/ 1281112 w 5329237"/>
              <a:gd name="connsiteY6" fmla="*/ 1914525 h 5143500"/>
              <a:gd name="connsiteX7" fmla="*/ 1900237 w 5329237"/>
              <a:gd name="connsiteY7" fmla="*/ 1909763 h 5143500"/>
              <a:gd name="connsiteX8" fmla="*/ 2558091 w 5329237"/>
              <a:gd name="connsiteY8" fmla="*/ 1920280 h 5143500"/>
              <a:gd name="connsiteX0" fmla="*/ 2558091 w 5329237"/>
              <a:gd name="connsiteY0" fmla="*/ 1920280 h 5143500"/>
              <a:gd name="connsiteX1" fmla="*/ 2555892 w 5329237"/>
              <a:gd name="connsiteY1" fmla="*/ 0 h 5143500"/>
              <a:gd name="connsiteX2" fmla="*/ 5329237 w 5329237"/>
              <a:gd name="connsiteY2" fmla="*/ 0 h 5143500"/>
              <a:gd name="connsiteX3" fmla="*/ 5329237 w 5329237"/>
              <a:gd name="connsiteY3" fmla="*/ 5143500 h 5143500"/>
              <a:gd name="connsiteX4" fmla="*/ 0 w 5329237"/>
              <a:gd name="connsiteY4" fmla="*/ 5143500 h 5143500"/>
              <a:gd name="connsiteX5" fmla="*/ 3611 w 5329237"/>
              <a:gd name="connsiteY5" fmla="*/ 1909187 h 5143500"/>
              <a:gd name="connsiteX6" fmla="*/ 1900237 w 5329237"/>
              <a:gd name="connsiteY6" fmla="*/ 1909763 h 5143500"/>
              <a:gd name="connsiteX7" fmla="*/ 2558091 w 5329237"/>
              <a:gd name="connsiteY7" fmla="*/ 1920280 h 5143500"/>
              <a:gd name="connsiteX0" fmla="*/ 2558091 w 5329237"/>
              <a:gd name="connsiteY0" fmla="*/ 1920280 h 5143500"/>
              <a:gd name="connsiteX1" fmla="*/ 2555892 w 5329237"/>
              <a:gd name="connsiteY1" fmla="*/ 0 h 5143500"/>
              <a:gd name="connsiteX2" fmla="*/ 5329237 w 5329237"/>
              <a:gd name="connsiteY2" fmla="*/ 0 h 5143500"/>
              <a:gd name="connsiteX3" fmla="*/ 5329237 w 5329237"/>
              <a:gd name="connsiteY3" fmla="*/ 5143500 h 5143500"/>
              <a:gd name="connsiteX4" fmla="*/ 0 w 5329237"/>
              <a:gd name="connsiteY4" fmla="*/ 5143500 h 5143500"/>
              <a:gd name="connsiteX5" fmla="*/ 3611 w 5329237"/>
              <a:gd name="connsiteY5" fmla="*/ 1909187 h 5143500"/>
              <a:gd name="connsiteX6" fmla="*/ 2558091 w 5329237"/>
              <a:gd name="connsiteY6" fmla="*/ 1920280 h 5143500"/>
              <a:gd name="connsiteX0" fmla="*/ 2558091 w 5329237"/>
              <a:gd name="connsiteY0" fmla="*/ 1920280 h 5143500"/>
              <a:gd name="connsiteX1" fmla="*/ 2555892 w 5329237"/>
              <a:gd name="connsiteY1" fmla="*/ 0 h 5143500"/>
              <a:gd name="connsiteX2" fmla="*/ 5329237 w 5329237"/>
              <a:gd name="connsiteY2" fmla="*/ 0 h 5143500"/>
              <a:gd name="connsiteX3" fmla="*/ 5329237 w 5329237"/>
              <a:gd name="connsiteY3" fmla="*/ 5143500 h 5143500"/>
              <a:gd name="connsiteX4" fmla="*/ 0 w 5329237"/>
              <a:gd name="connsiteY4" fmla="*/ 5143500 h 5143500"/>
              <a:gd name="connsiteX5" fmla="*/ 95051 w 5329237"/>
              <a:gd name="connsiteY5" fmla="*/ 2000627 h 5143500"/>
              <a:gd name="connsiteX0" fmla="*/ 2585614 w 5356760"/>
              <a:gd name="connsiteY0" fmla="*/ 1920280 h 5143500"/>
              <a:gd name="connsiteX1" fmla="*/ 2583415 w 5356760"/>
              <a:gd name="connsiteY1" fmla="*/ 0 h 5143500"/>
              <a:gd name="connsiteX2" fmla="*/ 5356760 w 5356760"/>
              <a:gd name="connsiteY2" fmla="*/ 0 h 5143500"/>
              <a:gd name="connsiteX3" fmla="*/ 5356760 w 5356760"/>
              <a:gd name="connsiteY3" fmla="*/ 5143500 h 5143500"/>
              <a:gd name="connsiteX4" fmla="*/ 27523 w 5356760"/>
              <a:gd name="connsiteY4" fmla="*/ 5143500 h 5143500"/>
              <a:gd name="connsiteX5" fmla="*/ 46374 w 5356760"/>
              <a:gd name="connsiteY5" fmla="*/ 1914902 h 5143500"/>
              <a:gd name="connsiteX0" fmla="*/ 2573744 w 5344890"/>
              <a:gd name="connsiteY0" fmla="*/ 1920280 h 5143500"/>
              <a:gd name="connsiteX1" fmla="*/ 2571545 w 5344890"/>
              <a:gd name="connsiteY1" fmla="*/ 0 h 5143500"/>
              <a:gd name="connsiteX2" fmla="*/ 5344890 w 5344890"/>
              <a:gd name="connsiteY2" fmla="*/ 0 h 5143500"/>
              <a:gd name="connsiteX3" fmla="*/ 5344890 w 5344890"/>
              <a:gd name="connsiteY3" fmla="*/ 5143500 h 5143500"/>
              <a:gd name="connsiteX4" fmla="*/ 15653 w 5344890"/>
              <a:gd name="connsiteY4" fmla="*/ 5143500 h 5143500"/>
              <a:gd name="connsiteX5" fmla="*/ 53554 w 5344890"/>
              <a:gd name="connsiteY5" fmla="*/ 2033964 h 5143500"/>
              <a:gd name="connsiteX0" fmla="*/ 2588865 w 5360011"/>
              <a:gd name="connsiteY0" fmla="*/ 1920280 h 5143500"/>
              <a:gd name="connsiteX1" fmla="*/ 2586666 w 5360011"/>
              <a:gd name="connsiteY1" fmla="*/ 0 h 5143500"/>
              <a:gd name="connsiteX2" fmla="*/ 5360011 w 5360011"/>
              <a:gd name="connsiteY2" fmla="*/ 0 h 5143500"/>
              <a:gd name="connsiteX3" fmla="*/ 5360011 w 5360011"/>
              <a:gd name="connsiteY3" fmla="*/ 5143500 h 5143500"/>
              <a:gd name="connsiteX4" fmla="*/ 30774 w 5360011"/>
              <a:gd name="connsiteY4" fmla="*/ 5143500 h 5143500"/>
              <a:gd name="connsiteX5" fmla="*/ 44863 w 5360011"/>
              <a:gd name="connsiteY5" fmla="*/ 1914901 h 5143500"/>
              <a:gd name="connsiteX0" fmla="*/ 2603153 w 5360011"/>
              <a:gd name="connsiteY0" fmla="*/ 1882180 h 5143500"/>
              <a:gd name="connsiteX1" fmla="*/ 2586666 w 5360011"/>
              <a:gd name="connsiteY1" fmla="*/ 0 h 5143500"/>
              <a:gd name="connsiteX2" fmla="*/ 5360011 w 5360011"/>
              <a:gd name="connsiteY2" fmla="*/ 0 h 5143500"/>
              <a:gd name="connsiteX3" fmla="*/ 5360011 w 5360011"/>
              <a:gd name="connsiteY3" fmla="*/ 5143500 h 5143500"/>
              <a:gd name="connsiteX4" fmla="*/ 30774 w 5360011"/>
              <a:gd name="connsiteY4" fmla="*/ 5143500 h 5143500"/>
              <a:gd name="connsiteX5" fmla="*/ 44863 w 5360011"/>
              <a:gd name="connsiteY5" fmla="*/ 1914901 h 5143500"/>
              <a:gd name="connsiteX0" fmla="*/ 2588865 w 5360011"/>
              <a:gd name="connsiteY0" fmla="*/ 1934567 h 5143500"/>
              <a:gd name="connsiteX1" fmla="*/ 2586666 w 5360011"/>
              <a:gd name="connsiteY1" fmla="*/ 0 h 5143500"/>
              <a:gd name="connsiteX2" fmla="*/ 5360011 w 5360011"/>
              <a:gd name="connsiteY2" fmla="*/ 0 h 5143500"/>
              <a:gd name="connsiteX3" fmla="*/ 5360011 w 5360011"/>
              <a:gd name="connsiteY3" fmla="*/ 5143500 h 5143500"/>
              <a:gd name="connsiteX4" fmla="*/ 30774 w 5360011"/>
              <a:gd name="connsiteY4" fmla="*/ 5143500 h 5143500"/>
              <a:gd name="connsiteX5" fmla="*/ 44863 w 5360011"/>
              <a:gd name="connsiteY5" fmla="*/ 1914901 h 5143500"/>
              <a:gd name="connsiteX0" fmla="*/ 2588865 w 5360011"/>
              <a:gd name="connsiteY0" fmla="*/ 1934567 h 5143500"/>
              <a:gd name="connsiteX1" fmla="*/ 2586666 w 5360011"/>
              <a:gd name="connsiteY1" fmla="*/ 0 h 5143500"/>
              <a:gd name="connsiteX2" fmla="*/ 5360011 w 5360011"/>
              <a:gd name="connsiteY2" fmla="*/ 0 h 5143500"/>
              <a:gd name="connsiteX3" fmla="*/ 5360011 w 5360011"/>
              <a:gd name="connsiteY3" fmla="*/ 5143500 h 5143500"/>
              <a:gd name="connsiteX4" fmla="*/ 30774 w 5360011"/>
              <a:gd name="connsiteY4" fmla="*/ 5143500 h 5143500"/>
              <a:gd name="connsiteX5" fmla="*/ 44863 w 5360011"/>
              <a:gd name="connsiteY5" fmla="*/ 1914901 h 5143500"/>
              <a:gd name="connsiteX0" fmla="*/ 2588865 w 5360011"/>
              <a:gd name="connsiteY0" fmla="*/ 1934567 h 5143500"/>
              <a:gd name="connsiteX1" fmla="*/ 2586666 w 5360011"/>
              <a:gd name="connsiteY1" fmla="*/ 0 h 5143500"/>
              <a:gd name="connsiteX2" fmla="*/ 5360011 w 5360011"/>
              <a:gd name="connsiteY2" fmla="*/ 0 h 5143500"/>
              <a:gd name="connsiteX3" fmla="*/ 5360011 w 5360011"/>
              <a:gd name="connsiteY3" fmla="*/ 5143500 h 5143500"/>
              <a:gd name="connsiteX4" fmla="*/ 30774 w 5360011"/>
              <a:gd name="connsiteY4" fmla="*/ 5143500 h 5143500"/>
              <a:gd name="connsiteX5" fmla="*/ 44863 w 5360011"/>
              <a:gd name="connsiteY5" fmla="*/ 1914901 h 5143500"/>
              <a:gd name="connsiteX0" fmla="*/ 2588865 w 5360011"/>
              <a:gd name="connsiteY0" fmla="*/ 1905992 h 5143500"/>
              <a:gd name="connsiteX1" fmla="*/ 2586666 w 5360011"/>
              <a:gd name="connsiteY1" fmla="*/ 0 h 5143500"/>
              <a:gd name="connsiteX2" fmla="*/ 5360011 w 5360011"/>
              <a:gd name="connsiteY2" fmla="*/ 0 h 5143500"/>
              <a:gd name="connsiteX3" fmla="*/ 5360011 w 5360011"/>
              <a:gd name="connsiteY3" fmla="*/ 5143500 h 5143500"/>
              <a:gd name="connsiteX4" fmla="*/ 30774 w 5360011"/>
              <a:gd name="connsiteY4" fmla="*/ 5143500 h 5143500"/>
              <a:gd name="connsiteX5" fmla="*/ 44863 w 5360011"/>
              <a:gd name="connsiteY5" fmla="*/ 1914901 h 5143500"/>
              <a:gd name="connsiteX0" fmla="*/ 2592210 w 5363356"/>
              <a:gd name="connsiteY0" fmla="*/ 1905992 h 5143500"/>
              <a:gd name="connsiteX1" fmla="*/ 2590011 w 5363356"/>
              <a:gd name="connsiteY1" fmla="*/ 0 h 5143500"/>
              <a:gd name="connsiteX2" fmla="*/ 5363356 w 5363356"/>
              <a:gd name="connsiteY2" fmla="*/ 0 h 5143500"/>
              <a:gd name="connsiteX3" fmla="*/ 5363356 w 5363356"/>
              <a:gd name="connsiteY3" fmla="*/ 5143500 h 5143500"/>
              <a:gd name="connsiteX4" fmla="*/ 34119 w 5363356"/>
              <a:gd name="connsiteY4" fmla="*/ 5143500 h 5143500"/>
              <a:gd name="connsiteX5" fmla="*/ 43445 w 5363356"/>
              <a:gd name="connsiteY5" fmla="*/ 1914901 h 5143500"/>
              <a:gd name="connsiteX0" fmla="*/ 2592210 w 5363356"/>
              <a:gd name="connsiteY0" fmla="*/ 1896467 h 5143500"/>
              <a:gd name="connsiteX1" fmla="*/ 2590011 w 5363356"/>
              <a:gd name="connsiteY1" fmla="*/ 0 h 5143500"/>
              <a:gd name="connsiteX2" fmla="*/ 5363356 w 5363356"/>
              <a:gd name="connsiteY2" fmla="*/ 0 h 5143500"/>
              <a:gd name="connsiteX3" fmla="*/ 5363356 w 5363356"/>
              <a:gd name="connsiteY3" fmla="*/ 5143500 h 5143500"/>
              <a:gd name="connsiteX4" fmla="*/ 34119 w 5363356"/>
              <a:gd name="connsiteY4" fmla="*/ 5143500 h 5143500"/>
              <a:gd name="connsiteX5" fmla="*/ 43445 w 5363356"/>
              <a:gd name="connsiteY5" fmla="*/ 1914901 h 5143500"/>
              <a:gd name="connsiteX0" fmla="*/ 2587447 w 5363356"/>
              <a:gd name="connsiteY0" fmla="*/ 1925042 h 5143500"/>
              <a:gd name="connsiteX1" fmla="*/ 2590011 w 5363356"/>
              <a:gd name="connsiteY1" fmla="*/ 0 h 5143500"/>
              <a:gd name="connsiteX2" fmla="*/ 5363356 w 5363356"/>
              <a:gd name="connsiteY2" fmla="*/ 0 h 5143500"/>
              <a:gd name="connsiteX3" fmla="*/ 5363356 w 5363356"/>
              <a:gd name="connsiteY3" fmla="*/ 5143500 h 5143500"/>
              <a:gd name="connsiteX4" fmla="*/ 34119 w 5363356"/>
              <a:gd name="connsiteY4" fmla="*/ 5143500 h 5143500"/>
              <a:gd name="connsiteX5" fmla="*/ 43445 w 5363356"/>
              <a:gd name="connsiteY5" fmla="*/ 1914901 h 5143500"/>
              <a:gd name="connsiteX0" fmla="*/ 2587447 w 5363356"/>
              <a:gd name="connsiteY0" fmla="*/ 1901229 h 5143500"/>
              <a:gd name="connsiteX1" fmla="*/ 2590011 w 5363356"/>
              <a:gd name="connsiteY1" fmla="*/ 0 h 5143500"/>
              <a:gd name="connsiteX2" fmla="*/ 5363356 w 5363356"/>
              <a:gd name="connsiteY2" fmla="*/ 0 h 5143500"/>
              <a:gd name="connsiteX3" fmla="*/ 5363356 w 5363356"/>
              <a:gd name="connsiteY3" fmla="*/ 5143500 h 5143500"/>
              <a:gd name="connsiteX4" fmla="*/ 34119 w 5363356"/>
              <a:gd name="connsiteY4" fmla="*/ 5143500 h 5143500"/>
              <a:gd name="connsiteX5" fmla="*/ 43445 w 5363356"/>
              <a:gd name="connsiteY5" fmla="*/ 1914901 h 5143500"/>
              <a:gd name="connsiteX0" fmla="*/ 2553328 w 5329237"/>
              <a:gd name="connsiteY0" fmla="*/ 1901229 h 5143500"/>
              <a:gd name="connsiteX1" fmla="*/ 2555892 w 5329237"/>
              <a:gd name="connsiteY1" fmla="*/ 0 h 5143500"/>
              <a:gd name="connsiteX2" fmla="*/ 5329237 w 5329237"/>
              <a:gd name="connsiteY2" fmla="*/ 0 h 5143500"/>
              <a:gd name="connsiteX3" fmla="*/ 5329237 w 5329237"/>
              <a:gd name="connsiteY3" fmla="*/ 5143500 h 5143500"/>
              <a:gd name="connsiteX4" fmla="*/ 0 w 5329237"/>
              <a:gd name="connsiteY4" fmla="*/ 5143500 h 5143500"/>
              <a:gd name="connsiteX5" fmla="*/ 9326 w 5329237"/>
              <a:gd name="connsiteY5" fmla="*/ 1914901 h 5143500"/>
              <a:gd name="connsiteX0" fmla="*/ 2553328 w 5329237"/>
              <a:gd name="connsiteY0" fmla="*/ 1901229 h 5143500"/>
              <a:gd name="connsiteX1" fmla="*/ 2555892 w 5329237"/>
              <a:gd name="connsiteY1" fmla="*/ 0 h 5143500"/>
              <a:gd name="connsiteX2" fmla="*/ 5329237 w 5329237"/>
              <a:gd name="connsiteY2" fmla="*/ 0 h 5143500"/>
              <a:gd name="connsiteX3" fmla="*/ 5329237 w 5329237"/>
              <a:gd name="connsiteY3" fmla="*/ 5143500 h 5143500"/>
              <a:gd name="connsiteX4" fmla="*/ 0 w 5329237"/>
              <a:gd name="connsiteY4" fmla="*/ 5143500 h 5143500"/>
              <a:gd name="connsiteX5" fmla="*/ 4564 w 5329237"/>
              <a:gd name="connsiteY5" fmla="*/ 1914901 h 5143500"/>
              <a:gd name="connsiteX0" fmla="*/ 2554401 w 5330310"/>
              <a:gd name="connsiteY0" fmla="*/ 1901229 h 5143500"/>
              <a:gd name="connsiteX1" fmla="*/ 2556965 w 5330310"/>
              <a:gd name="connsiteY1" fmla="*/ 0 h 5143500"/>
              <a:gd name="connsiteX2" fmla="*/ 5330310 w 5330310"/>
              <a:gd name="connsiteY2" fmla="*/ 0 h 5143500"/>
              <a:gd name="connsiteX3" fmla="*/ 5330310 w 5330310"/>
              <a:gd name="connsiteY3" fmla="*/ 5143500 h 5143500"/>
              <a:gd name="connsiteX4" fmla="*/ 1073 w 5330310"/>
              <a:gd name="connsiteY4" fmla="*/ 5143500 h 5143500"/>
              <a:gd name="connsiteX5" fmla="*/ 875 w 5330310"/>
              <a:gd name="connsiteY5" fmla="*/ 1910138 h 5143500"/>
              <a:gd name="connsiteX0" fmla="*/ 2552020 w 5330310"/>
              <a:gd name="connsiteY0" fmla="*/ 1922660 h 5143500"/>
              <a:gd name="connsiteX1" fmla="*/ 2556965 w 5330310"/>
              <a:gd name="connsiteY1" fmla="*/ 0 h 5143500"/>
              <a:gd name="connsiteX2" fmla="*/ 5330310 w 5330310"/>
              <a:gd name="connsiteY2" fmla="*/ 0 h 5143500"/>
              <a:gd name="connsiteX3" fmla="*/ 5330310 w 5330310"/>
              <a:gd name="connsiteY3" fmla="*/ 5143500 h 5143500"/>
              <a:gd name="connsiteX4" fmla="*/ 1073 w 5330310"/>
              <a:gd name="connsiteY4" fmla="*/ 5143500 h 5143500"/>
              <a:gd name="connsiteX5" fmla="*/ 875 w 5330310"/>
              <a:gd name="connsiteY5" fmla="*/ 1910138 h 5143500"/>
              <a:gd name="connsiteX0" fmla="*/ 2552020 w 5330310"/>
              <a:gd name="connsiteY0" fmla="*/ 1903610 h 5143500"/>
              <a:gd name="connsiteX1" fmla="*/ 2556965 w 5330310"/>
              <a:gd name="connsiteY1" fmla="*/ 0 h 5143500"/>
              <a:gd name="connsiteX2" fmla="*/ 5330310 w 5330310"/>
              <a:gd name="connsiteY2" fmla="*/ 0 h 5143500"/>
              <a:gd name="connsiteX3" fmla="*/ 5330310 w 5330310"/>
              <a:gd name="connsiteY3" fmla="*/ 5143500 h 5143500"/>
              <a:gd name="connsiteX4" fmla="*/ 1073 w 5330310"/>
              <a:gd name="connsiteY4" fmla="*/ 5143500 h 5143500"/>
              <a:gd name="connsiteX5" fmla="*/ 875 w 5330310"/>
              <a:gd name="connsiteY5" fmla="*/ 1910138 h 5143500"/>
              <a:gd name="connsiteX0" fmla="*/ 2554402 w 5330310"/>
              <a:gd name="connsiteY0" fmla="*/ 1915516 h 5143500"/>
              <a:gd name="connsiteX1" fmla="*/ 2556965 w 5330310"/>
              <a:gd name="connsiteY1" fmla="*/ 0 h 5143500"/>
              <a:gd name="connsiteX2" fmla="*/ 5330310 w 5330310"/>
              <a:gd name="connsiteY2" fmla="*/ 0 h 5143500"/>
              <a:gd name="connsiteX3" fmla="*/ 5330310 w 5330310"/>
              <a:gd name="connsiteY3" fmla="*/ 5143500 h 5143500"/>
              <a:gd name="connsiteX4" fmla="*/ 1073 w 5330310"/>
              <a:gd name="connsiteY4" fmla="*/ 5143500 h 5143500"/>
              <a:gd name="connsiteX5" fmla="*/ 875 w 5330310"/>
              <a:gd name="connsiteY5" fmla="*/ 1910138 h 5143500"/>
              <a:gd name="connsiteX0" fmla="*/ 2554402 w 5330310"/>
              <a:gd name="connsiteY0" fmla="*/ 1913135 h 5143500"/>
              <a:gd name="connsiteX1" fmla="*/ 2556965 w 5330310"/>
              <a:gd name="connsiteY1" fmla="*/ 0 h 5143500"/>
              <a:gd name="connsiteX2" fmla="*/ 5330310 w 5330310"/>
              <a:gd name="connsiteY2" fmla="*/ 0 h 5143500"/>
              <a:gd name="connsiteX3" fmla="*/ 5330310 w 5330310"/>
              <a:gd name="connsiteY3" fmla="*/ 5143500 h 5143500"/>
              <a:gd name="connsiteX4" fmla="*/ 1073 w 5330310"/>
              <a:gd name="connsiteY4" fmla="*/ 5143500 h 5143500"/>
              <a:gd name="connsiteX5" fmla="*/ 875 w 5330310"/>
              <a:gd name="connsiteY5" fmla="*/ 1910138 h 5143500"/>
              <a:gd name="connsiteX0" fmla="*/ 2556783 w 5330310"/>
              <a:gd name="connsiteY0" fmla="*/ 1910754 h 5143500"/>
              <a:gd name="connsiteX1" fmla="*/ 2556965 w 5330310"/>
              <a:gd name="connsiteY1" fmla="*/ 0 h 5143500"/>
              <a:gd name="connsiteX2" fmla="*/ 5330310 w 5330310"/>
              <a:gd name="connsiteY2" fmla="*/ 0 h 5143500"/>
              <a:gd name="connsiteX3" fmla="*/ 5330310 w 5330310"/>
              <a:gd name="connsiteY3" fmla="*/ 5143500 h 5143500"/>
              <a:gd name="connsiteX4" fmla="*/ 1073 w 5330310"/>
              <a:gd name="connsiteY4" fmla="*/ 5143500 h 5143500"/>
              <a:gd name="connsiteX5" fmla="*/ 875 w 5330310"/>
              <a:gd name="connsiteY5" fmla="*/ 1910138 h 5143500"/>
              <a:gd name="connsiteX0" fmla="*/ 2556783 w 5330310"/>
              <a:gd name="connsiteY0" fmla="*/ 1910754 h 5143500"/>
              <a:gd name="connsiteX1" fmla="*/ 2556965 w 5330310"/>
              <a:gd name="connsiteY1" fmla="*/ 0 h 5143500"/>
              <a:gd name="connsiteX2" fmla="*/ 5330310 w 5330310"/>
              <a:gd name="connsiteY2" fmla="*/ 0 h 5143500"/>
              <a:gd name="connsiteX3" fmla="*/ 5330310 w 5330310"/>
              <a:gd name="connsiteY3" fmla="*/ 5143500 h 5143500"/>
              <a:gd name="connsiteX4" fmla="*/ 1073 w 5330310"/>
              <a:gd name="connsiteY4" fmla="*/ 5143500 h 5143500"/>
              <a:gd name="connsiteX5" fmla="*/ 875 w 5330310"/>
              <a:gd name="connsiteY5" fmla="*/ 1910138 h 5143500"/>
              <a:gd name="connsiteX0" fmla="*/ 2556783 w 5330310"/>
              <a:gd name="connsiteY0" fmla="*/ 1910754 h 5143500"/>
              <a:gd name="connsiteX1" fmla="*/ 2757932 w 5330310"/>
              <a:gd name="connsiteY1" fmla="*/ 10049 h 5143500"/>
              <a:gd name="connsiteX2" fmla="*/ 5330310 w 5330310"/>
              <a:gd name="connsiteY2" fmla="*/ 0 h 5143500"/>
              <a:gd name="connsiteX3" fmla="*/ 5330310 w 5330310"/>
              <a:gd name="connsiteY3" fmla="*/ 5143500 h 5143500"/>
              <a:gd name="connsiteX4" fmla="*/ 1073 w 5330310"/>
              <a:gd name="connsiteY4" fmla="*/ 5143500 h 5143500"/>
              <a:gd name="connsiteX5" fmla="*/ 875 w 5330310"/>
              <a:gd name="connsiteY5" fmla="*/ 1910138 h 5143500"/>
              <a:gd name="connsiteX0" fmla="*/ 2777847 w 5330310"/>
              <a:gd name="connsiteY0" fmla="*/ 1890657 h 5143500"/>
              <a:gd name="connsiteX1" fmla="*/ 2757932 w 5330310"/>
              <a:gd name="connsiteY1" fmla="*/ 10049 h 5143500"/>
              <a:gd name="connsiteX2" fmla="*/ 5330310 w 5330310"/>
              <a:gd name="connsiteY2" fmla="*/ 0 h 5143500"/>
              <a:gd name="connsiteX3" fmla="*/ 5330310 w 5330310"/>
              <a:gd name="connsiteY3" fmla="*/ 5143500 h 5143500"/>
              <a:gd name="connsiteX4" fmla="*/ 1073 w 5330310"/>
              <a:gd name="connsiteY4" fmla="*/ 5143500 h 5143500"/>
              <a:gd name="connsiteX5" fmla="*/ 875 w 5330310"/>
              <a:gd name="connsiteY5" fmla="*/ 1910138 h 5143500"/>
              <a:gd name="connsiteX0" fmla="*/ 2776774 w 5329237"/>
              <a:gd name="connsiteY0" fmla="*/ 1890657 h 5143500"/>
              <a:gd name="connsiteX1" fmla="*/ 2756859 w 5329237"/>
              <a:gd name="connsiteY1" fmla="*/ 10049 h 5143500"/>
              <a:gd name="connsiteX2" fmla="*/ 5329237 w 5329237"/>
              <a:gd name="connsiteY2" fmla="*/ 0 h 5143500"/>
              <a:gd name="connsiteX3" fmla="*/ 5329237 w 5329237"/>
              <a:gd name="connsiteY3" fmla="*/ 5143500 h 5143500"/>
              <a:gd name="connsiteX4" fmla="*/ 0 w 5329237"/>
              <a:gd name="connsiteY4" fmla="*/ 5143500 h 5143500"/>
              <a:gd name="connsiteX5" fmla="*/ 2743002 w 5329237"/>
              <a:gd name="connsiteY5" fmla="*/ 3779131 h 5143500"/>
              <a:gd name="connsiteX0" fmla="*/ 3022355 w 5574818"/>
              <a:gd name="connsiteY0" fmla="*/ 1890657 h 5143500"/>
              <a:gd name="connsiteX1" fmla="*/ 3002440 w 5574818"/>
              <a:gd name="connsiteY1" fmla="*/ 10049 h 5143500"/>
              <a:gd name="connsiteX2" fmla="*/ 5574818 w 5574818"/>
              <a:gd name="connsiteY2" fmla="*/ 0 h 5143500"/>
              <a:gd name="connsiteX3" fmla="*/ 5574818 w 5574818"/>
              <a:gd name="connsiteY3" fmla="*/ 5143500 h 5143500"/>
              <a:gd name="connsiteX4" fmla="*/ 245581 w 5574818"/>
              <a:gd name="connsiteY4" fmla="*/ 5143500 h 5143500"/>
              <a:gd name="connsiteX5" fmla="*/ 1103303 w 5574818"/>
              <a:gd name="connsiteY5" fmla="*/ 4531807 h 5143500"/>
              <a:gd name="connsiteX6" fmla="*/ 2988583 w 5574818"/>
              <a:gd name="connsiteY6" fmla="*/ 3779131 h 5143500"/>
              <a:gd name="connsiteX0" fmla="*/ 5750189 w 8302652"/>
              <a:gd name="connsiteY0" fmla="*/ 1890657 h 5143500"/>
              <a:gd name="connsiteX1" fmla="*/ 5730274 w 8302652"/>
              <a:gd name="connsiteY1" fmla="*/ 10049 h 5143500"/>
              <a:gd name="connsiteX2" fmla="*/ 8302652 w 8302652"/>
              <a:gd name="connsiteY2" fmla="*/ 0 h 5143500"/>
              <a:gd name="connsiteX3" fmla="*/ 8302652 w 8302652"/>
              <a:gd name="connsiteY3" fmla="*/ 5143500 h 5143500"/>
              <a:gd name="connsiteX4" fmla="*/ 2973415 w 8302652"/>
              <a:gd name="connsiteY4" fmla="*/ 5143500 h 5143500"/>
              <a:gd name="connsiteX5" fmla="*/ 52956 w 8302652"/>
              <a:gd name="connsiteY5" fmla="*/ 3888712 h 5143500"/>
              <a:gd name="connsiteX6" fmla="*/ 5716417 w 8302652"/>
              <a:gd name="connsiteY6" fmla="*/ 3779131 h 5143500"/>
              <a:gd name="connsiteX0" fmla="*/ 6622652 w 9175115"/>
              <a:gd name="connsiteY0" fmla="*/ 1890657 h 5143500"/>
              <a:gd name="connsiteX1" fmla="*/ 6602737 w 9175115"/>
              <a:gd name="connsiteY1" fmla="*/ 10049 h 5143500"/>
              <a:gd name="connsiteX2" fmla="*/ 9175115 w 9175115"/>
              <a:gd name="connsiteY2" fmla="*/ 0 h 5143500"/>
              <a:gd name="connsiteX3" fmla="*/ 9175115 w 9175115"/>
              <a:gd name="connsiteY3" fmla="*/ 5143500 h 5143500"/>
              <a:gd name="connsiteX4" fmla="*/ 278713 w 9175115"/>
              <a:gd name="connsiteY4" fmla="*/ 5133452 h 5143500"/>
              <a:gd name="connsiteX5" fmla="*/ 925419 w 9175115"/>
              <a:gd name="connsiteY5" fmla="*/ 3888712 h 5143500"/>
              <a:gd name="connsiteX6" fmla="*/ 6588880 w 9175115"/>
              <a:gd name="connsiteY6" fmla="*/ 3779131 h 5143500"/>
              <a:gd name="connsiteX0" fmla="*/ 6622652 w 9175115"/>
              <a:gd name="connsiteY0" fmla="*/ 1890657 h 5571456"/>
              <a:gd name="connsiteX1" fmla="*/ 6602737 w 9175115"/>
              <a:gd name="connsiteY1" fmla="*/ 10049 h 5571456"/>
              <a:gd name="connsiteX2" fmla="*/ 9175115 w 9175115"/>
              <a:gd name="connsiteY2" fmla="*/ 0 h 5571456"/>
              <a:gd name="connsiteX3" fmla="*/ 9175115 w 9175115"/>
              <a:gd name="connsiteY3" fmla="*/ 5143500 h 5571456"/>
              <a:gd name="connsiteX4" fmla="*/ 278713 w 9175115"/>
              <a:gd name="connsiteY4" fmla="*/ 5133452 h 5571456"/>
              <a:gd name="connsiteX5" fmla="*/ 925419 w 9175115"/>
              <a:gd name="connsiteY5" fmla="*/ 3888712 h 5571456"/>
              <a:gd name="connsiteX6" fmla="*/ 6588880 w 9175115"/>
              <a:gd name="connsiteY6" fmla="*/ 3779131 h 5571456"/>
              <a:gd name="connsiteX0" fmla="*/ 6622652 w 9175115"/>
              <a:gd name="connsiteY0" fmla="*/ 1890657 h 5143500"/>
              <a:gd name="connsiteX1" fmla="*/ 6602737 w 9175115"/>
              <a:gd name="connsiteY1" fmla="*/ 10049 h 5143500"/>
              <a:gd name="connsiteX2" fmla="*/ 9175115 w 9175115"/>
              <a:gd name="connsiteY2" fmla="*/ 0 h 5143500"/>
              <a:gd name="connsiteX3" fmla="*/ 9175115 w 9175115"/>
              <a:gd name="connsiteY3" fmla="*/ 5143500 h 5143500"/>
              <a:gd name="connsiteX4" fmla="*/ 278713 w 9175115"/>
              <a:gd name="connsiteY4" fmla="*/ 5133452 h 5143500"/>
              <a:gd name="connsiteX5" fmla="*/ 925419 w 9175115"/>
              <a:gd name="connsiteY5" fmla="*/ 3888712 h 5143500"/>
              <a:gd name="connsiteX6" fmla="*/ 6588880 w 9175115"/>
              <a:gd name="connsiteY6" fmla="*/ 3779131 h 5143500"/>
              <a:gd name="connsiteX0" fmla="*/ 6343939 w 8896402"/>
              <a:gd name="connsiteY0" fmla="*/ 1890657 h 5143500"/>
              <a:gd name="connsiteX1" fmla="*/ 6324024 w 8896402"/>
              <a:gd name="connsiteY1" fmla="*/ 10049 h 5143500"/>
              <a:gd name="connsiteX2" fmla="*/ 8896402 w 8896402"/>
              <a:gd name="connsiteY2" fmla="*/ 0 h 5143500"/>
              <a:gd name="connsiteX3" fmla="*/ 8896402 w 8896402"/>
              <a:gd name="connsiteY3" fmla="*/ 5143500 h 5143500"/>
              <a:gd name="connsiteX4" fmla="*/ 0 w 8896402"/>
              <a:gd name="connsiteY4" fmla="*/ 5133452 h 5143500"/>
              <a:gd name="connsiteX5" fmla="*/ 646706 w 8896402"/>
              <a:gd name="connsiteY5" fmla="*/ 3888712 h 5143500"/>
              <a:gd name="connsiteX6" fmla="*/ 6310167 w 8896402"/>
              <a:gd name="connsiteY6" fmla="*/ 3779131 h 5143500"/>
              <a:gd name="connsiteX0" fmla="*/ 6343939 w 8896402"/>
              <a:gd name="connsiteY0" fmla="*/ 1890657 h 5143500"/>
              <a:gd name="connsiteX1" fmla="*/ 6324024 w 8896402"/>
              <a:gd name="connsiteY1" fmla="*/ 10049 h 5143500"/>
              <a:gd name="connsiteX2" fmla="*/ 8896402 w 8896402"/>
              <a:gd name="connsiteY2" fmla="*/ 0 h 5143500"/>
              <a:gd name="connsiteX3" fmla="*/ 8896402 w 8896402"/>
              <a:gd name="connsiteY3" fmla="*/ 5143500 h 5143500"/>
              <a:gd name="connsiteX4" fmla="*/ 0 w 8896402"/>
              <a:gd name="connsiteY4" fmla="*/ 5133452 h 5143500"/>
              <a:gd name="connsiteX5" fmla="*/ 646706 w 8896402"/>
              <a:gd name="connsiteY5" fmla="*/ 3888712 h 5143500"/>
              <a:gd name="connsiteX6" fmla="*/ 6310167 w 8896402"/>
              <a:gd name="connsiteY6" fmla="*/ 3779131 h 5143500"/>
              <a:gd name="connsiteX0" fmla="*/ 6591537 w 9144000"/>
              <a:gd name="connsiteY0" fmla="*/ 1890657 h 5143500"/>
              <a:gd name="connsiteX1" fmla="*/ 6571622 w 9144000"/>
              <a:gd name="connsiteY1" fmla="*/ 10049 h 5143500"/>
              <a:gd name="connsiteX2" fmla="*/ 9144000 w 9144000"/>
              <a:gd name="connsiteY2" fmla="*/ 0 h 5143500"/>
              <a:gd name="connsiteX3" fmla="*/ 9144000 w 9144000"/>
              <a:gd name="connsiteY3" fmla="*/ 5143500 h 5143500"/>
              <a:gd name="connsiteX4" fmla="*/ 247598 w 9144000"/>
              <a:gd name="connsiteY4" fmla="*/ 5133452 h 5143500"/>
              <a:gd name="connsiteX5" fmla="*/ 0 w 9144000"/>
              <a:gd name="connsiteY5" fmla="*/ 3808326 h 5143500"/>
              <a:gd name="connsiteX6" fmla="*/ 6557765 w 9144000"/>
              <a:gd name="connsiteY6" fmla="*/ 3779131 h 5143500"/>
              <a:gd name="connsiteX0" fmla="*/ 6591537 w 9144000"/>
              <a:gd name="connsiteY0" fmla="*/ 1890657 h 5143500"/>
              <a:gd name="connsiteX1" fmla="*/ 6571622 w 9144000"/>
              <a:gd name="connsiteY1" fmla="*/ 10049 h 5143500"/>
              <a:gd name="connsiteX2" fmla="*/ 9144000 w 9144000"/>
              <a:gd name="connsiteY2" fmla="*/ 0 h 5143500"/>
              <a:gd name="connsiteX3" fmla="*/ 9144000 w 9144000"/>
              <a:gd name="connsiteY3" fmla="*/ 5143500 h 5143500"/>
              <a:gd name="connsiteX4" fmla="*/ 247598 w 9144000"/>
              <a:gd name="connsiteY4" fmla="*/ 5133452 h 5143500"/>
              <a:gd name="connsiteX5" fmla="*/ 0 w 9144000"/>
              <a:gd name="connsiteY5" fmla="*/ 3808326 h 5143500"/>
              <a:gd name="connsiteX6" fmla="*/ 6567813 w 9144000"/>
              <a:gd name="connsiteY6" fmla="*/ 3829373 h 5143500"/>
              <a:gd name="connsiteX0" fmla="*/ 6595147 w 9147610"/>
              <a:gd name="connsiteY0" fmla="*/ 1890657 h 5153548"/>
              <a:gd name="connsiteX1" fmla="*/ 6575232 w 9147610"/>
              <a:gd name="connsiteY1" fmla="*/ 10049 h 5153548"/>
              <a:gd name="connsiteX2" fmla="*/ 9147610 w 9147610"/>
              <a:gd name="connsiteY2" fmla="*/ 0 h 5153548"/>
              <a:gd name="connsiteX3" fmla="*/ 9147610 w 9147610"/>
              <a:gd name="connsiteY3" fmla="*/ 5143500 h 5153548"/>
              <a:gd name="connsiteX4" fmla="*/ 0 w 9147610"/>
              <a:gd name="connsiteY4" fmla="*/ 5153548 h 5153548"/>
              <a:gd name="connsiteX5" fmla="*/ 3610 w 9147610"/>
              <a:gd name="connsiteY5" fmla="*/ 3808326 h 5153548"/>
              <a:gd name="connsiteX6" fmla="*/ 6571423 w 9147610"/>
              <a:gd name="connsiteY6" fmla="*/ 3829373 h 5153548"/>
              <a:gd name="connsiteX0" fmla="*/ 6595147 w 9147610"/>
              <a:gd name="connsiteY0" fmla="*/ 1890657 h 5153548"/>
              <a:gd name="connsiteX1" fmla="*/ 7348955 w 9147610"/>
              <a:gd name="connsiteY1" fmla="*/ 1939333 h 5153548"/>
              <a:gd name="connsiteX2" fmla="*/ 9147610 w 9147610"/>
              <a:gd name="connsiteY2" fmla="*/ 0 h 5153548"/>
              <a:gd name="connsiteX3" fmla="*/ 9147610 w 9147610"/>
              <a:gd name="connsiteY3" fmla="*/ 5143500 h 5153548"/>
              <a:gd name="connsiteX4" fmla="*/ 0 w 9147610"/>
              <a:gd name="connsiteY4" fmla="*/ 5153548 h 5153548"/>
              <a:gd name="connsiteX5" fmla="*/ 3610 w 9147610"/>
              <a:gd name="connsiteY5" fmla="*/ 3808326 h 5153548"/>
              <a:gd name="connsiteX6" fmla="*/ 6571423 w 9147610"/>
              <a:gd name="connsiteY6" fmla="*/ 3829373 h 5153548"/>
              <a:gd name="connsiteX0" fmla="*/ 6595147 w 9147610"/>
              <a:gd name="connsiteY0" fmla="*/ 1981726 h 5244617"/>
              <a:gd name="connsiteX1" fmla="*/ 9147610 w 9147610"/>
              <a:gd name="connsiteY1" fmla="*/ 91069 h 5244617"/>
              <a:gd name="connsiteX2" fmla="*/ 9147610 w 9147610"/>
              <a:gd name="connsiteY2" fmla="*/ 5234569 h 5244617"/>
              <a:gd name="connsiteX3" fmla="*/ 0 w 9147610"/>
              <a:gd name="connsiteY3" fmla="*/ 5244617 h 5244617"/>
              <a:gd name="connsiteX4" fmla="*/ 3610 w 9147610"/>
              <a:gd name="connsiteY4" fmla="*/ 3899395 h 5244617"/>
              <a:gd name="connsiteX5" fmla="*/ 6571423 w 9147610"/>
              <a:gd name="connsiteY5" fmla="*/ 3920442 h 5244617"/>
              <a:gd name="connsiteX0" fmla="*/ 6595147 w 9147610"/>
              <a:gd name="connsiteY0" fmla="*/ 1890657 h 5153548"/>
              <a:gd name="connsiteX1" fmla="*/ 9147610 w 9147610"/>
              <a:gd name="connsiteY1" fmla="*/ 0 h 5153548"/>
              <a:gd name="connsiteX2" fmla="*/ 9147610 w 9147610"/>
              <a:gd name="connsiteY2" fmla="*/ 5143500 h 5153548"/>
              <a:gd name="connsiteX3" fmla="*/ 0 w 9147610"/>
              <a:gd name="connsiteY3" fmla="*/ 5153548 h 5153548"/>
              <a:gd name="connsiteX4" fmla="*/ 3610 w 9147610"/>
              <a:gd name="connsiteY4" fmla="*/ 3808326 h 5153548"/>
              <a:gd name="connsiteX5" fmla="*/ 6571423 w 9147610"/>
              <a:gd name="connsiteY5" fmla="*/ 3829373 h 5153548"/>
              <a:gd name="connsiteX0" fmla="*/ 6595147 w 9167706"/>
              <a:gd name="connsiteY0" fmla="*/ 0 h 3262891"/>
              <a:gd name="connsiteX1" fmla="*/ 9167706 w 9167706"/>
              <a:gd name="connsiteY1" fmla="*/ 38627 h 3262891"/>
              <a:gd name="connsiteX2" fmla="*/ 9147610 w 9167706"/>
              <a:gd name="connsiteY2" fmla="*/ 3252843 h 3262891"/>
              <a:gd name="connsiteX3" fmla="*/ 0 w 9167706"/>
              <a:gd name="connsiteY3" fmla="*/ 3262891 h 3262891"/>
              <a:gd name="connsiteX4" fmla="*/ 3610 w 9167706"/>
              <a:gd name="connsiteY4" fmla="*/ 1917669 h 3262891"/>
              <a:gd name="connsiteX5" fmla="*/ 6571423 w 9167706"/>
              <a:gd name="connsiteY5" fmla="*/ 1938716 h 3262891"/>
              <a:gd name="connsiteX0" fmla="*/ 6595147 w 9167706"/>
              <a:gd name="connsiteY0" fmla="*/ 0 h 3262891"/>
              <a:gd name="connsiteX1" fmla="*/ 9167706 w 9167706"/>
              <a:gd name="connsiteY1" fmla="*/ 38627 h 3262891"/>
              <a:gd name="connsiteX2" fmla="*/ 9147610 w 9167706"/>
              <a:gd name="connsiteY2" fmla="*/ 3252843 h 3262891"/>
              <a:gd name="connsiteX3" fmla="*/ 0 w 9167706"/>
              <a:gd name="connsiteY3" fmla="*/ 3262891 h 3262891"/>
              <a:gd name="connsiteX4" fmla="*/ 3610 w 9167706"/>
              <a:gd name="connsiteY4" fmla="*/ 1917669 h 3262891"/>
              <a:gd name="connsiteX5" fmla="*/ 6595283 w 9167706"/>
              <a:gd name="connsiteY5" fmla="*/ 1933940 h 3262891"/>
              <a:gd name="connsiteX0" fmla="*/ 6676269 w 9167706"/>
              <a:gd name="connsiteY0" fmla="*/ 42585 h 3224264"/>
              <a:gd name="connsiteX1" fmla="*/ 9167706 w 9167706"/>
              <a:gd name="connsiteY1" fmla="*/ 0 h 3224264"/>
              <a:gd name="connsiteX2" fmla="*/ 9147610 w 9167706"/>
              <a:gd name="connsiteY2" fmla="*/ 3214216 h 3224264"/>
              <a:gd name="connsiteX3" fmla="*/ 0 w 9167706"/>
              <a:gd name="connsiteY3" fmla="*/ 3224264 h 3224264"/>
              <a:gd name="connsiteX4" fmla="*/ 3610 w 9167706"/>
              <a:gd name="connsiteY4" fmla="*/ 1879042 h 3224264"/>
              <a:gd name="connsiteX5" fmla="*/ 6595283 w 9167706"/>
              <a:gd name="connsiteY5" fmla="*/ 1895313 h 3224264"/>
              <a:gd name="connsiteX0" fmla="*/ 6595147 w 9167706"/>
              <a:gd name="connsiteY0" fmla="*/ 0 h 3248560"/>
              <a:gd name="connsiteX1" fmla="*/ 9167706 w 9167706"/>
              <a:gd name="connsiteY1" fmla="*/ 24296 h 3248560"/>
              <a:gd name="connsiteX2" fmla="*/ 9147610 w 9167706"/>
              <a:gd name="connsiteY2" fmla="*/ 3238512 h 3248560"/>
              <a:gd name="connsiteX3" fmla="*/ 0 w 9167706"/>
              <a:gd name="connsiteY3" fmla="*/ 3248560 h 3248560"/>
              <a:gd name="connsiteX4" fmla="*/ 3610 w 9167706"/>
              <a:gd name="connsiteY4" fmla="*/ 1903338 h 3248560"/>
              <a:gd name="connsiteX5" fmla="*/ 6595283 w 9167706"/>
              <a:gd name="connsiteY5" fmla="*/ 1919609 h 3248560"/>
              <a:gd name="connsiteX0" fmla="*/ 6595147 w 9167706"/>
              <a:gd name="connsiteY0" fmla="*/ 0 h 3248560"/>
              <a:gd name="connsiteX1" fmla="*/ 9167706 w 9167706"/>
              <a:gd name="connsiteY1" fmla="*/ 24296 h 3248560"/>
              <a:gd name="connsiteX2" fmla="*/ 9147610 w 9167706"/>
              <a:gd name="connsiteY2" fmla="*/ 3238512 h 3248560"/>
              <a:gd name="connsiteX3" fmla="*/ 0 w 9167706"/>
              <a:gd name="connsiteY3" fmla="*/ 3248560 h 3248560"/>
              <a:gd name="connsiteX4" fmla="*/ 3610 w 9167706"/>
              <a:gd name="connsiteY4" fmla="*/ 1903338 h 3248560"/>
              <a:gd name="connsiteX5" fmla="*/ 6595283 w 9167706"/>
              <a:gd name="connsiteY5" fmla="*/ 1919609 h 3248560"/>
              <a:gd name="connsiteX0" fmla="*/ 6601200 w 9173759"/>
              <a:gd name="connsiteY0" fmla="*/ 0 h 3248560"/>
              <a:gd name="connsiteX1" fmla="*/ 9173759 w 9173759"/>
              <a:gd name="connsiteY1" fmla="*/ 24296 h 3248560"/>
              <a:gd name="connsiteX2" fmla="*/ 9153663 w 9173759"/>
              <a:gd name="connsiteY2" fmla="*/ 3238512 h 3248560"/>
              <a:gd name="connsiteX3" fmla="*/ 6053 w 9173759"/>
              <a:gd name="connsiteY3" fmla="*/ 3248560 h 3248560"/>
              <a:gd name="connsiteX4" fmla="*/ 119 w 9173759"/>
              <a:gd name="connsiteY4" fmla="*/ 1927225 h 3248560"/>
              <a:gd name="connsiteX5" fmla="*/ 6601336 w 9173759"/>
              <a:gd name="connsiteY5" fmla="*/ 1919609 h 3248560"/>
              <a:gd name="connsiteX0" fmla="*/ 6596560 w 9169119"/>
              <a:gd name="connsiteY0" fmla="*/ 0 h 3248560"/>
              <a:gd name="connsiteX1" fmla="*/ 9169119 w 9169119"/>
              <a:gd name="connsiteY1" fmla="*/ 24296 h 3248560"/>
              <a:gd name="connsiteX2" fmla="*/ 9149023 w 9169119"/>
              <a:gd name="connsiteY2" fmla="*/ 3238512 h 3248560"/>
              <a:gd name="connsiteX3" fmla="*/ 1413 w 9169119"/>
              <a:gd name="connsiteY3" fmla="*/ 3248560 h 3248560"/>
              <a:gd name="connsiteX4" fmla="*/ 252 w 9169119"/>
              <a:gd name="connsiteY4" fmla="*/ 1922447 h 3248560"/>
              <a:gd name="connsiteX5" fmla="*/ 6596696 w 9169119"/>
              <a:gd name="connsiteY5" fmla="*/ 1919609 h 3248560"/>
              <a:gd name="connsiteX0" fmla="*/ 6596560 w 9177654"/>
              <a:gd name="connsiteY0" fmla="*/ 0 h 3248560"/>
              <a:gd name="connsiteX1" fmla="*/ 9169119 w 9177654"/>
              <a:gd name="connsiteY1" fmla="*/ 24296 h 3248560"/>
              <a:gd name="connsiteX2" fmla="*/ 9177654 w 9177654"/>
              <a:gd name="connsiteY2" fmla="*/ 3248066 h 3248560"/>
              <a:gd name="connsiteX3" fmla="*/ 1413 w 9177654"/>
              <a:gd name="connsiteY3" fmla="*/ 3248560 h 3248560"/>
              <a:gd name="connsiteX4" fmla="*/ 252 w 9177654"/>
              <a:gd name="connsiteY4" fmla="*/ 1922447 h 3248560"/>
              <a:gd name="connsiteX5" fmla="*/ 6596696 w 9177654"/>
              <a:gd name="connsiteY5" fmla="*/ 1919609 h 3248560"/>
              <a:gd name="connsiteX0" fmla="*/ 6596560 w 9178663"/>
              <a:gd name="connsiteY0" fmla="*/ 0 h 3248560"/>
              <a:gd name="connsiteX1" fmla="*/ 9178663 w 9178663"/>
              <a:gd name="connsiteY1" fmla="*/ 9964 h 3248560"/>
              <a:gd name="connsiteX2" fmla="*/ 9177654 w 9178663"/>
              <a:gd name="connsiteY2" fmla="*/ 3248066 h 3248560"/>
              <a:gd name="connsiteX3" fmla="*/ 1413 w 9178663"/>
              <a:gd name="connsiteY3" fmla="*/ 3248560 h 3248560"/>
              <a:gd name="connsiteX4" fmla="*/ 252 w 9178663"/>
              <a:gd name="connsiteY4" fmla="*/ 1922447 h 3248560"/>
              <a:gd name="connsiteX5" fmla="*/ 6596696 w 9178663"/>
              <a:gd name="connsiteY5" fmla="*/ 1919609 h 3248560"/>
              <a:gd name="connsiteX0" fmla="*/ 6596560 w 9178663"/>
              <a:gd name="connsiteY0" fmla="*/ 0 h 3248560"/>
              <a:gd name="connsiteX1" fmla="*/ 9178663 w 9178663"/>
              <a:gd name="connsiteY1" fmla="*/ 409 h 3248560"/>
              <a:gd name="connsiteX2" fmla="*/ 9177654 w 9178663"/>
              <a:gd name="connsiteY2" fmla="*/ 3248066 h 3248560"/>
              <a:gd name="connsiteX3" fmla="*/ 1413 w 9178663"/>
              <a:gd name="connsiteY3" fmla="*/ 3248560 h 3248560"/>
              <a:gd name="connsiteX4" fmla="*/ 252 w 9178663"/>
              <a:gd name="connsiteY4" fmla="*/ 1922447 h 3248560"/>
              <a:gd name="connsiteX5" fmla="*/ 6596696 w 9178663"/>
              <a:gd name="connsiteY5" fmla="*/ 1919609 h 3248560"/>
              <a:gd name="connsiteX0" fmla="*/ 6598854 w 9180957"/>
              <a:gd name="connsiteY0" fmla="*/ 0 h 3248560"/>
              <a:gd name="connsiteX1" fmla="*/ 9180957 w 9180957"/>
              <a:gd name="connsiteY1" fmla="*/ 409 h 3248560"/>
              <a:gd name="connsiteX2" fmla="*/ 9179948 w 9180957"/>
              <a:gd name="connsiteY2" fmla="*/ 3248066 h 3248560"/>
              <a:gd name="connsiteX3" fmla="*/ 3707 w 9180957"/>
              <a:gd name="connsiteY3" fmla="*/ 3248560 h 3248560"/>
              <a:gd name="connsiteX4" fmla="*/ 161 w 9180957"/>
              <a:gd name="connsiteY4" fmla="*/ 1920059 h 3248560"/>
              <a:gd name="connsiteX5" fmla="*/ 6598990 w 9180957"/>
              <a:gd name="connsiteY5" fmla="*/ 1919609 h 3248560"/>
              <a:gd name="connsiteX0" fmla="*/ 6622713 w 9180957"/>
              <a:gd name="connsiteY0" fmla="*/ 0 h 3253337"/>
              <a:gd name="connsiteX1" fmla="*/ 9180957 w 9180957"/>
              <a:gd name="connsiteY1" fmla="*/ 5186 h 3253337"/>
              <a:gd name="connsiteX2" fmla="*/ 9179948 w 9180957"/>
              <a:gd name="connsiteY2" fmla="*/ 3252843 h 3253337"/>
              <a:gd name="connsiteX3" fmla="*/ 3707 w 9180957"/>
              <a:gd name="connsiteY3" fmla="*/ 3253337 h 3253337"/>
              <a:gd name="connsiteX4" fmla="*/ 161 w 9180957"/>
              <a:gd name="connsiteY4" fmla="*/ 1924836 h 3253337"/>
              <a:gd name="connsiteX5" fmla="*/ 6598990 w 9180957"/>
              <a:gd name="connsiteY5" fmla="*/ 1924386 h 3253337"/>
              <a:gd name="connsiteX0" fmla="*/ 6622713 w 9180957"/>
              <a:gd name="connsiteY0" fmla="*/ 0 h 3253337"/>
              <a:gd name="connsiteX1" fmla="*/ 9180957 w 9180957"/>
              <a:gd name="connsiteY1" fmla="*/ 5186 h 3253337"/>
              <a:gd name="connsiteX2" fmla="*/ 9179948 w 9180957"/>
              <a:gd name="connsiteY2" fmla="*/ 3252843 h 3253337"/>
              <a:gd name="connsiteX3" fmla="*/ 3707 w 9180957"/>
              <a:gd name="connsiteY3" fmla="*/ 3253337 h 3253337"/>
              <a:gd name="connsiteX4" fmla="*/ 161 w 9180957"/>
              <a:gd name="connsiteY4" fmla="*/ 1924836 h 3253337"/>
              <a:gd name="connsiteX5" fmla="*/ 6618078 w 9180957"/>
              <a:gd name="connsiteY5" fmla="*/ 1924386 h 3253337"/>
              <a:gd name="connsiteX0" fmla="*/ 6632257 w 9180957"/>
              <a:gd name="connsiteY0" fmla="*/ 744836 h 3248151"/>
              <a:gd name="connsiteX1" fmla="*/ 9180957 w 9180957"/>
              <a:gd name="connsiteY1" fmla="*/ 0 h 3248151"/>
              <a:gd name="connsiteX2" fmla="*/ 9179948 w 9180957"/>
              <a:gd name="connsiteY2" fmla="*/ 3247657 h 3248151"/>
              <a:gd name="connsiteX3" fmla="*/ 3707 w 9180957"/>
              <a:gd name="connsiteY3" fmla="*/ 3248151 h 3248151"/>
              <a:gd name="connsiteX4" fmla="*/ 161 w 9180957"/>
              <a:gd name="connsiteY4" fmla="*/ 1919650 h 3248151"/>
              <a:gd name="connsiteX5" fmla="*/ 6618078 w 9180957"/>
              <a:gd name="connsiteY5" fmla="*/ 1919200 h 3248151"/>
              <a:gd name="connsiteX0" fmla="*/ 6632257 w 9195273"/>
              <a:gd name="connsiteY0" fmla="*/ 37809 h 2541124"/>
              <a:gd name="connsiteX1" fmla="*/ 9195273 w 9195273"/>
              <a:gd name="connsiteY1" fmla="*/ 0 h 2541124"/>
              <a:gd name="connsiteX2" fmla="*/ 9179948 w 9195273"/>
              <a:gd name="connsiteY2" fmla="*/ 2540630 h 2541124"/>
              <a:gd name="connsiteX3" fmla="*/ 3707 w 9195273"/>
              <a:gd name="connsiteY3" fmla="*/ 2541124 h 2541124"/>
              <a:gd name="connsiteX4" fmla="*/ 161 w 9195273"/>
              <a:gd name="connsiteY4" fmla="*/ 1212623 h 2541124"/>
              <a:gd name="connsiteX5" fmla="*/ 6618078 w 9195273"/>
              <a:gd name="connsiteY5" fmla="*/ 1212173 h 2541124"/>
              <a:gd name="connsiteX0" fmla="*/ 6632257 w 9195273"/>
              <a:gd name="connsiteY0" fmla="*/ 37809 h 2541124"/>
              <a:gd name="connsiteX1" fmla="*/ 9195273 w 9195273"/>
              <a:gd name="connsiteY1" fmla="*/ 0 h 2541124"/>
              <a:gd name="connsiteX2" fmla="*/ 9179948 w 9195273"/>
              <a:gd name="connsiteY2" fmla="*/ 2540630 h 2541124"/>
              <a:gd name="connsiteX3" fmla="*/ 3707 w 9195273"/>
              <a:gd name="connsiteY3" fmla="*/ 2541124 h 2541124"/>
              <a:gd name="connsiteX4" fmla="*/ 161 w 9195273"/>
              <a:gd name="connsiteY4" fmla="*/ 1212623 h 2541124"/>
              <a:gd name="connsiteX5" fmla="*/ 6624441 w 9195273"/>
              <a:gd name="connsiteY5" fmla="*/ 1221728 h 2541124"/>
              <a:gd name="connsiteX0" fmla="*/ 6613169 w 9195273"/>
              <a:gd name="connsiteY0" fmla="*/ 0 h 2544717"/>
              <a:gd name="connsiteX1" fmla="*/ 9195273 w 9195273"/>
              <a:gd name="connsiteY1" fmla="*/ 3593 h 2544717"/>
              <a:gd name="connsiteX2" fmla="*/ 9179948 w 9195273"/>
              <a:gd name="connsiteY2" fmla="*/ 2544223 h 2544717"/>
              <a:gd name="connsiteX3" fmla="*/ 3707 w 9195273"/>
              <a:gd name="connsiteY3" fmla="*/ 2544717 h 2544717"/>
              <a:gd name="connsiteX4" fmla="*/ 161 w 9195273"/>
              <a:gd name="connsiteY4" fmla="*/ 1216216 h 2544717"/>
              <a:gd name="connsiteX5" fmla="*/ 6624441 w 9195273"/>
              <a:gd name="connsiteY5" fmla="*/ 1225321 h 2544717"/>
              <a:gd name="connsiteX0" fmla="*/ 6613169 w 9179966"/>
              <a:gd name="connsiteY0" fmla="*/ 0 h 2544717"/>
              <a:gd name="connsiteX1" fmla="*/ 9176185 w 9179966"/>
              <a:gd name="connsiteY1" fmla="*/ 19517 h 2544717"/>
              <a:gd name="connsiteX2" fmla="*/ 9179948 w 9179966"/>
              <a:gd name="connsiteY2" fmla="*/ 2544223 h 2544717"/>
              <a:gd name="connsiteX3" fmla="*/ 3707 w 9179966"/>
              <a:gd name="connsiteY3" fmla="*/ 2544717 h 2544717"/>
              <a:gd name="connsiteX4" fmla="*/ 161 w 9179966"/>
              <a:gd name="connsiteY4" fmla="*/ 1216216 h 2544717"/>
              <a:gd name="connsiteX5" fmla="*/ 6624441 w 9179966"/>
              <a:gd name="connsiteY5" fmla="*/ 1225321 h 2544717"/>
              <a:gd name="connsiteX0" fmla="*/ 6613169 w 9182547"/>
              <a:gd name="connsiteY0" fmla="*/ 0 h 2544717"/>
              <a:gd name="connsiteX1" fmla="*/ 9182547 w 9182547"/>
              <a:gd name="connsiteY1" fmla="*/ 3593 h 2544717"/>
              <a:gd name="connsiteX2" fmla="*/ 9179948 w 9182547"/>
              <a:gd name="connsiteY2" fmla="*/ 2544223 h 2544717"/>
              <a:gd name="connsiteX3" fmla="*/ 3707 w 9182547"/>
              <a:gd name="connsiteY3" fmla="*/ 2544717 h 2544717"/>
              <a:gd name="connsiteX4" fmla="*/ 161 w 9182547"/>
              <a:gd name="connsiteY4" fmla="*/ 1216216 h 2544717"/>
              <a:gd name="connsiteX5" fmla="*/ 6624441 w 9182547"/>
              <a:gd name="connsiteY5" fmla="*/ 1225321 h 2544717"/>
              <a:gd name="connsiteX0" fmla="*/ 6609462 w 9178840"/>
              <a:gd name="connsiteY0" fmla="*/ 0 h 2544717"/>
              <a:gd name="connsiteX1" fmla="*/ 9178840 w 9178840"/>
              <a:gd name="connsiteY1" fmla="*/ 3593 h 2544717"/>
              <a:gd name="connsiteX2" fmla="*/ 9176241 w 9178840"/>
              <a:gd name="connsiteY2" fmla="*/ 2544223 h 2544717"/>
              <a:gd name="connsiteX3" fmla="*/ 0 w 9178840"/>
              <a:gd name="connsiteY3" fmla="*/ 2544717 h 2544717"/>
              <a:gd name="connsiteX4" fmla="*/ 5998 w 9178840"/>
              <a:gd name="connsiteY4" fmla="*/ 1222585 h 2544717"/>
              <a:gd name="connsiteX5" fmla="*/ 6620734 w 9178840"/>
              <a:gd name="connsiteY5" fmla="*/ 1225321 h 2544717"/>
              <a:gd name="connsiteX0" fmla="*/ 6613169 w 9182547"/>
              <a:gd name="connsiteY0" fmla="*/ 0 h 2544717"/>
              <a:gd name="connsiteX1" fmla="*/ 9182547 w 9182547"/>
              <a:gd name="connsiteY1" fmla="*/ 3593 h 2544717"/>
              <a:gd name="connsiteX2" fmla="*/ 9179948 w 9182547"/>
              <a:gd name="connsiteY2" fmla="*/ 2544223 h 2544717"/>
              <a:gd name="connsiteX3" fmla="*/ 3707 w 9182547"/>
              <a:gd name="connsiteY3" fmla="*/ 2544717 h 2544717"/>
              <a:gd name="connsiteX4" fmla="*/ 161 w 9182547"/>
              <a:gd name="connsiteY4" fmla="*/ 1222585 h 2544717"/>
              <a:gd name="connsiteX5" fmla="*/ 6624441 w 9182547"/>
              <a:gd name="connsiteY5" fmla="*/ 1225321 h 2544717"/>
              <a:gd name="connsiteX0" fmla="*/ 6613169 w 9182547"/>
              <a:gd name="connsiteY0" fmla="*/ 0 h 2544717"/>
              <a:gd name="connsiteX1" fmla="*/ 9182547 w 9182547"/>
              <a:gd name="connsiteY1" fmla="*/ 3593 h 2544717"/>
              <a:gd name="connsiteX2" fmla="*/ 9179948 w 9182547"/>
              <a:gd name="connsiteY2" fmla="*/ 2544223 h 2544717"/>
              <a:gd name="connsiteX3" fmla="*/ 3707 w 9182547"/>
              <a:gd name="connsiteY3" fmla="*/ 2544717 h 2544717"/>
              <a:gd name="connsiteX4" fmla="*/ 161 w 9182547"/>
              <a:gd name="connsiteY4" fmla="*/ 1222585 h 2544717"/>
              <a:gd name="connsiteX5" fmla="*/ 6611717 w 9182547"/>
              <a:gd name="connsiteY5" fmla="*/ 1222136 h 2544717"/>
              <a:gd name="connsiteX0" fmla="*/ 6613169 w 9182547"/>
              <a:gd name="connsiteY0" fmla="*/ 0 h 2544717"/>
              <a:gd name="connsiteX1" fmla="*/ 9182547 w 9182547"/>
              <a:gd name="connsiteY1" fmla="*/ 3593 h 2544717"/>
              <a:gd name="connsiteX2" fmla="*/ 9179948 w 9182547"/>
              <a:gd name="connsiteY2" fmla="*/ 2544223 h 2544717"/>
              <a:gd name="connsiteX3" fmla="*/ 3707 w 9182547"/>
              <a:gd name="connsiteY3" fmla="*/ 2544717 h 2544717"/>
              <a:gd name="connsiteX4" fmla="*/ 161 w 9182547"/>
              <a:gd name="connsiteY4" fmla="*/ 1222585 h 2544717"/>
              <a:gd name="connsiteX5" fmla="*/ 6637168 w 9182547"/>
              <a:gd name="connsiteY5" fmla="*/ 1218951 h 2544717"/>
              <a:gd name="connsiteX0" fmla="*/ 6613169 w 9182547"/>
              <a:gd name="connsiteY0" fmla="*/ 0 h 2544717"/>
              <a:gd name="connsiteX1" fmla="*/ 9182547 w 9182547"/>
              <a:gd name="connsiteY1" fmla="*/ 3593 h 2544717"/>
              <a:gd name="connsiteX2" fmla="*/ 9179948 w 9182547"/>
              <a:gd name="connsiteY2" fmla="*/ 2544223 h 2544717"/>
              <a:gd name="connsiteX3" fmla="*/ 3707 w 9182547"/>
              <a:gd name="connsiteY3" fmla="*/ 2544717 h 2544717"/>
              <a:gd name="connsiteX4" fmla="*/ 161 w 9182547"/>
              <a:gd name="connsiteY4" fmla="*/ 1222585 h 2544717"/>
              <a:gd name="connsiteX5" fmla="*/ 6614900 w 9182547"/>
              <a:gd name="connsiteY5" fmla="*/ 1222136 h 2544717"/>
              <a:gd name="connsiteX0" fmla="*/ 6613169 w 9192616"/>
              <a:gd name="connsiteY0" fmla="*/ 2617050 h 5161767"/>
              <a:gd name="connsiteX1" fmla="*/ 9192616 w 9192616"/>
              <a:gd name="connsiteY1" fmla="*/ 0 h 5161767"/>
              <a:gd name="connsiteX2" fmla="*/ 9179948 w 9192616"/>
              <a:gd name="connsiteY2" fmla="*/ 5161273 h 5161767"/>
              <a:gd name="connsiteX3" fmla="*/ 3707 w 9192616"/>
              <a:gd name="connsiteY3" fmla="*/ 5161767 h 5161767"/>
              <a:gd name="connsiteX4" fmla="*/ 161 w 9192616"/>
              <a:gd name="connsiteY4" fmla="*/ 3839635 h 5161767"/>
              <a:gd name="connsiteX5" fmla="*/ 6614900 w 9192616"/>
              <a:gd name="connsiteY5" fmla="*/ 3839186 h 5161767"/>
              <a:gd name="connsiteX0" fmla="*/ 6613169 w 9192616"/>
              <a:gd name="connsiteY0" fmla="*/ 2617050 h 5161767"/>
              <a:gd name="connsiteX1" fmla="*/ 9192616 w 9192616"/>
              <a:gd name="connsiteY1" fmla="*/ 0 h 5161767"/>
              <a:gd name="connsiteX2" fmla="*/ 9179948 w 9192616"/>
              <a:gd name="connsiteY2" fmla="*/ 5161273 h 5161767"/>
              <a:gd name="connsiteX3" fmla="*/ 3707 w 9192616"/>
              <a:gd name="connsiteY3" fmla="*/ 5161767 h 5161767"/>
              <a:gd name="connsiteX4" fmla="*/ 161 w 9192616"/>
              <a:gd name="connsiteY4" fmla="*/ 3839635 h 5161767"/>
              <a:gd name="connsiteX5" fmla="*/ 6614900 w 9192616"/>
              <a:gd name="connsiteY5" fmla="*/ 3839186 h 5161767"/>
              <a:gd name="connsiteX0" fmla="*/ 6421876 w 9192616"/>
              <a:gd name="connsiteY0" fmla="*/ 0 h 5185518"/>
              <a:gd name="connsiteX1" fmla="*/ 9192616 w 9192616"/>
              <a:gd name="connsiteY1" fmla="*/ 23751 h 5185518"/>
              <a:gd name="connsiteX2" fmla="*/ 9179948 w 9192616"/>
              <a:gd name="connsiteY2" fmla="*/ 5185024 h 5185518"/>
              <a:gd name="connsiteX3" fmla="*/ 3707 w 9192616"/>
              <a:gd name="connsiteY3" fmla="*/ 5185518 h 5185518"/>
              <a:gd name="connsiteX4" fmla="*/ 161 w 9192616"/>
              <a:gd name="connsiteY4" fmla="*/ 3863386 h 5185518"/>
              <a:gd name="connsiteX5" fmla="*/ 6614900 w 9192616"/>
              <a:gd name="connsiteY5" fmla="*/ 3862937 h 5185518"/>
              <a:gd name="connsiteX0" fmla="*/ 6421876 w 9192616"/>
              <a:gd name="connsiteY0" fmla="*/ 0 h 5185518"/>
              <a:gd name="connsiteX1" fmla="*/ 9192616 w 9192616"/>
              <a:gd name="connsiteY1" fmla="*/ 23751 h 5185518"/>
              <a:gd name="connsiteX2" fmla="*/ 9179948 w 9192616"/>
              <a:gd name="connsiteY2" fmla="*/ 5185024 h 5185518"/>
              <a:gd name="connsiteX3" fmla="*/ 3707 w 9192616"/>
              <a:gd name="connsiteY3" fmla="*/ 5185518 h 5185518"/>
              <a:gd name="connsiteX4" fmla="*/ 161 w 9192616"/>
              <a:gd name="connsiteY4" fmla="*/ 3863386 h 5185518"/>
              <a:gd name="connsiteX5" fmla="*/ 6393401 w 9192616"/>
              <a:gd name="connsiteY5" fmla="*/ 3852858 h 5185518"/>
              <a:gd name="connsiteX0" fmla="*/ 6418169 w 9188909"/>
              <a:gd name="connsiteY0" fmla="*/ 0 h 5185518"/>
              <a:gd name="connsiteX1" fmla="*/ 9188909 w 9188909"/>
              <a:gd name="connsiteY1" fmla="*/ 23751 h 5185518"/>
              <a:gd name="connsiteX2" fmla="*/ 9176241 w 9188909"/>
              <a:gd name="connsiteY2" fmla="*/ 5185024 h 5185518"/>
              <a:gd name="connsiteX3" fmla="*/ 0 w 9188909"/>
              <a:gd name="connsiteY3" fmla="*/ 5185518 h 5185518"/>
              <a:gd name="connsiteX4" fmla="*/ 4124393 w 9188909"/>
              <a:gd name="connsiteY4" fmla="*/ 2815129 h 5185518"/>
              <a:gd name="connsiteX5" fmla="*/ 6389694 w 9188909"/>
              <a:gd name="connsiteY5" fmla="*/ 3852858 h 5185518"/>
              <a:gd name="connsiteX0" fmla="*/ 2471457 w 5242197"/>
              <a:gd name="connsiteY0" fmla="*/ 0 h 5185024"/>
              <a:gd name="connsiteX1" fmla="*/ 5242197 w 5242197"/>
              <a:gd name="connsiteY1" fmla="*/ 23751 h 5185024"/>
              <a:gd name="connsiteX2" fmla="*/ 5229529 w 5242197"/>
              <a:gd name="connsiteY2" fmla="*/ 5185024 h 5185024"/>
              <a:gd name="connsiteX3" fmla="*/ 0 w 5242197"/>
              <a:gd name="connsiteY3" fmla="*/ 4923454 h 5185024"/>
              <a:gd name="connsiteX4" fmla="*/ 177681 w 5242197"/>
              <a:gd name="connsiteY4" fmla="*/ 2815129 h 5185024"/>
              <a:gd name="connsiteX5" fmla="*/ 2442982 w 5242197"/>
              <a:gd name="connsiteY5" fmla="*/ 3852858 h 5185024"/>
              <a:gd name="connsiteX0" fmla="*/ 2471457 w 5242197"/>
              <a:gd name="connsiteY0" fmla="*/ 0 h 5185024"/>
              <a:gd name="connsiteX1" fmla="*/ 5242197 w 5242197"/>
              <a:gd name="connsiteY1" fmla="*/ 23751 h 5185024"/>
              <a:gd name="connsiteX2" fmla="*/ 5229529 w 5242197"/>
              <a:gd name="connsiteY2" fmla="*/ 5185024 h 5185024"/>
              <a:gd name="connsiteX3" fmla="*/ 0 w 5242197"/>
              <a:gd name="connsiteY3" fmla="*/ 4923454 h 5185024"/>
              <a:gd name="connsiteX4" fmla="*/ 177681 w 5242197"/>
              <a:gd name="connsiteY4" fmla="*/ 2815129 h 5185024"/>
              <a:gd name="connsiteX5" fmla="*/ 2442982 w 5242197"/>
              <a:gd name="connsiteY5" fmla="*/ 3852858 h 5185024"/>
              <a:gd name="connsiteX0" fmla="*/ 2582207 w 5352947"/>
              <a:gd name="connsiteY0" fmla="*/ 0 h 5205678"/>
              <a:gd name="connsiteX1" fmla="*/ 5352947 w 5352947"/>
              <a:gd name="connsiteY1" fmla="*/ 23751 h 5205678"/>
              <a:gd name="connsiteX2" fmla="*/ 5340279 w 5352947"/>
              <a:gd name="connsiteY2" fmla="*/ 5185024 h 5205678"/>
              <a:gd name="connsiteX3" fmla="*/ 0 w 5352947"/>
              <a:gd name="connsiteY3" fmla="*/ 5205678 h 5205678"/>
              <a:gd name="connsiteX4" fmla="*/ 288431 w 5352947"/>
              <a:gd name="connsiteY4" fmla="*/ 2815129 h 5205678"/>
              <a:gd name="connsiteX5" fmla="*/ 2553732 w 5352947"/>
              <a:gd name="connsiteY5" fmla="*/ 3852858 h 5205678"/>
              <a:gd name="connsiteX0" fmla="*/ 2592267 w 5363007"/>
              <a:gd name="connsiteY0" fmla="*/ 0 h 5205678"/>
              <a:gd name="connsiteX1" fmla="*/ 5363007 w 5363007"/>
              <a:gd name="connsiteY1" fmla="*/ 23751 h 5205678"/>
              <a:gd name="connsiteX2" fmla="*/ 5350339 w 5363007"/>
              <a:gd name="connsiteY2" fmla="*/ 5185024 h 5205678"/>
              <a:gd name="connsiteX3" fmla="*/ 10060 w 5363007"/>
              <a:gd name="connsiteY3" fmla="*/ 5205678 h 5205678"/>
              <a:gd name="connsiteX4" fmla="*/ 0 w 5363007"/>
              <a:gd name="connsiteY4" fmla="*/ 2644965 h 5205678"/>
              <a:gd name="connsiteX5" fmla="*/ 2563792 w 5363007"/>
              <a:gd name="connsiteY5" fmla="*/ 3852858 h 5205678"/>
              <a:gd name="connsiteX0" fmla="*/ 2592267 w 5363007"/>
              <a:gd name="connsiteY0" fmla="*/ 0 h 5205678"/>
              <a:gd name="connsiteX1" fmla="*/ 5363007 w 5363007"/>
              <a:gd name="connsiteY1" fmla="*/ 23751 h 5205678"/>
              <a:gd name="connsiteX2" fmla="*/ 5350339 w 5363007"/>
              <a:gd name="connsiteY2" fmla="*/ 5185024 h 5205678"/>
              <a:gd name="connsiteX3" fmla="*/ 10060 w 5363007"/>
              <a:gd name="connsiteY3" fmla="*/ 5205678 h 5205678"/>
              <a:gd name="connsiteX4" fmla="*/ 0 w 5363007"/>
              <a:gd name="connsiteY4" fmla="*/ 2644965 h 5205678"/>
              <a:gd name="connsiteX5" fmla="*/ 2497461 w 5363007"/>
              <a:gd name="connsiteY5" fmla="*/ 2587004 h 5205678"/>
              <a:gd name="connsiteX0" fmla="*/ 2592267 w 5363007"/>
              <a:gd name="connsiteY0" fmla="*/ 0 h 5205678"/>
              <a:gd name="connsiteX1" fmla="*/ 5363007 w 5363007"/>
              <a:gd name="connsiteY1" fmla="*/ 23751 h 5205678"/>
              <a:gd name="connsiteX2" fmla="*/ 5350339 w 5363007"/>
              <a:gd name="connsiteY2" fmla="*/ 5185024 h 5205678"/>
              <a:gd name="connsiteX3" fmla="*/ 10060 w 5363007"/>
              <a:gd name="connsiteY3" fmla="*/ 5205678 h 5205678"/>
              <a:gd name="connsiteX4" fmla="*/ 0 w 5363007"/>
              <a:gd name="connsiteY4" fmla="*/ 2644965 h 5205678"/>
              <a:gd name="connsiteX5" fmla="*/ 2497461 w 5363007"/>
              <a:gd name="connsiteY5" fmla="*/ 2587004 h 5205678"/>
              <a:gd name="connsiteX0" fmla="*/ 2592267 w 5363007"/>
              <a:gd name="connsiteY0" fmla="*/ 0 h 5205678"/>
              <a:gd name="connsiteX1" fmla="*/ 5363007 w 5363007"/>
              <a:gd name="connsiteY1" fmla="*/ 23751 h 5205678"/>
              <a:gd name="connsiteX2" fmla="*/ 5350339 w 5363007"/>
              <a:gd name="connsiteY2" fmla="*/ 5185024 h 5205678"/>
              <a:gd name="connsiteX3" fmla="*/ 10060 w 5363007"/>
              <a:gd name="connsiteY3" fmla="*/ 5205678 h 5205678"/>
              <a:gd name="connsiteX4" fmla="*/ 0 w 5363007"/>
              <a:gd name="connsiteY4" fmla="*/ 2644965 h 5205678"/>
              <a:gd name="connsiteX5" fmla="*/ 2543063 w 5363007"/>
              <a:gd name="connsiteY5" fmla="*/ 2699063 h 5205678"/>
              <a:gd name="connsiteX0" fmla="*/ 2592267 w 5363007"/>
              <a:gd name="connsiteY0" fmla="*/ 0 h 5205678"/>
              <a:gd name="connsiteX1" fmla="*/ 5363007 w 5363007"/>
              <a:gd name="connsiteY1" fmla="*/ 23751 h 5205678"/>
              <a:gd name="connsiteX2" fmla="*/ 5350339 w 5363007"/>
              <a:gd name="connsiteY2" fmla="*/ 5185024 h 5205678"/>
              <a:gd name="connsiteX3" fmla="*/ 10060 w 5363007"/>
              <a:gd name="connsiteY3" fmla="*/ 5205678 h 5205678"/>
              <a:gd name="connsiteX4" fmla="*/ 0 w 5363007"/>
              <a:gd name="connsiteY4" fmla="*/ 2644965 h 5205678"/>
              <a:gd name="connsiteX5" fmla="*/ 2559646 w 5363007"/>
              <a:gd name="connsiteY5" fmla="*/ 2640959 h 5205678"/>
              <a:gd name="connsiteX0" fmla="*/ 2542519 w 5363007"/>
              <a:gd name="connsiteY0" fmla="*/ 5301 h 5181927"/>
              <a:gd name="connsiteX1" fmla="*/ 5363007 w 5363007"/>
              <a:gd name="connsiteY1" fmla="*/ 0 h 5181927"/>
              <a:gd name="connsiteX2" fmla="*/ 5350339 w 5363007"/>
              <a:gd name="connsiteY2" fmla="*/ 5161273 h 5181927"/>
              <a:gd name="connsiteX3" fmla="*/ 10060 w 5363007"/>
              <a:gd name="connsiteY3" fmla="*/ 5181927 h 5181927"/>
              <a:gd name="connsiteX4" fmla="*/ 0 w 5363007"/>
              <a:gd name="connsiteY4" fmla="*/ 2621214 h 5181927"/>
              <a:gd name="connsiteX5" fmla="*/ 2559646 w 5363007"/>
              <a:gd name="connsiteY5" fmla="*/ 2617208 h 5181927"/>
              <a:gd name="connsiteX0" fmla="*/ 2559103 w 5363007"/>
              <a:gd name="connsiteY0" fmla="*/ 5301 h 5181927"/>
              <a:gd name="connsiteX1" fmla="*/ 5363007 w 5363007"/>
              <a:gd name="connsiteY1" fmla="*/ 0 h 5181927"/>
              <a:gd name="connsiteX2" fmla="*/ 5350339 w 5363007"/>
              <a:gd name="connsiteY2" fmla="*/ 5161273 h 5181927"/>
              <a:gd name="connsiteX3" fmla="*/ 10060 w 5363007"/>
              <a:gd name="connsiteY3" fmla="*/ 5181927 h 5181927"/>
              <a:gd name="connsiteX4" fmla="*/ 0 w 5363007"/>
              <a:gd name="connsiteY4" fmla="*/ 2621214 h 5181927"/>
              <a:gd name="connsiteX5" fmla="*/ 2559646 w 5363007"/>
              <a:gd name="connsiteY5" fmla="*/ 2617208 h 5181927"/>
              <a:gd name="connsiteX0" fmla="*/ 2559103 w 5363007"/>
              <a:gd name="connsiteY0" fmla="*/ 5301 h 5181927"/>
              <a:gd name="connsiteX1" fmla="*/ 5363007 w 5363007"/>
              <a:gd name="connsiteY1" fmla="*/ 0 h 5181927"/>
              <a:gd name="connsiteX2" fmla="*/ 5354484 w 5363007"/>
              <a:gd name="connsiteY2" fmla="*/ 5165423 h 5181927"/>
              <a:gd name="connsiteX3" fmla="*/ 10060 w 5363007"/>
              <a:gd name="connsiteY3" fmla="*/ 5181927 h 5181927"/>
              <a:gd name="connsiteX4" fmla="*/ 0 w 5363007"/>
              <a:gd name="connsiteY4" fmla="*/ 2621214 h 5181927"/>
              <a:gd name="connsiteX5" fmla="*/ 2559646 w 5363007"/>
              <a:gd name="connsiteY5" fmla="*/ 2617208 h 5181927"/>
              <a:gd name="connsiteX0" fmla="*/ 2559103 w 5363007"/>
              <a:gd name="connsiteY0" fmla="*/ 5301 h 5186078"/>
              <a:gd name="connsiteX1" fmla="*/ 5363007 w 5363007"/>
              <a:gd name="connsiteY1" fmla="*/ 0 h 5186078"/>
              <a:gd name="connsiteX2" fmla="*/ 5354484 w 5363007"/>
              <a:gd name="connsiteY2" fmla="*/ 5165423 h 5186078"/>
              <a:gd name="connsiteX3" fmla="*/ 5915 w 5363007"/>
              <a:gd name="connsiteY3" fmla="*/ 5186078 h 5186078"/>
              <a:gd name="connsiteX4" fmla="*/ 0 w 5363007"/>
              <a:gd name="connsiteY4" fmla="*/ 2621214 h 5186078"/>
              <a:gd name="connsiteX5" fmla="*/ 2559646 w 5363007"/>
              <a:gd name="connsiteY5" fmla="*/ 2617208 h 5186078"/>
              <a:gd name="connsiteX0" fmla="*/ 2562236 w 5366140"/>
              <a:gd name="connsiteY0" fmla="*/ 5301 h 5173627"/>
              <a:gd name="connsiteX1" fmla="*/ 5366140 w 5366140"/>
              <a:gd name="connsiteY1" fmla="*/ 0 h 5173627"/>
              <a:gd name="connsiteX2" fmla="*/ 5357617 w 5366140"/>
              <a:gd name="connsiteY2" fmla="*/ 5165423 h 5173627"/>
              <a:gd name="connsiteX3" fmla="*/ 756 w 5366140"/>
              <a:gd name="connsiteY3" fmla="*/ 5173627 h 5173627"/>
              <a:gd name="connsiteX4" fmla="*/ 3133 w 5366140"/>
              <a:gd name="connsiteY4" fmla="*/ 2621214 h 5173627"/>
              <a:gd name="connsiteX5" fmla="*/ 2562779 w 5366140"/>
              <a:gd name="connsiteY5" fmla="*/ 2617208 h 5173627"/>
              <a:gd name="connsiteX0" fmla="*/ 2576551 w 5366140"/>
              <a:gd name="connsiteY0" fmla="*/ 524 h 5173627"/>
              <a:gd name="connsiteX1" fmla="*/ 5366140 w 5366140"/>
              <a:gd name="connsiteY1" fmla="*/ 0 h 5173627"/>
              <a:gd name="connsiteX2" fmla="*/ 5357617 w 5366140"/>
              <a:gd name="connsiteY2" fmla="*/ 5165423 h 5173627"/>
              <a:gd name="connsiteX3" fmla="*/ 756 w 5366140"/>
              <a:gd name="connsiteY3" fmla="*/ 5173627 h 5173627"/>
              <a:gd name="connsiteX4" fmla="*/ 3133 w 5366140"/>
              <a:gd name="connsiteY4" fmla="*/ 2621214 h 5173627"/>
              <a:gd name="connsiteX5" fmla="*/ 2562779 w 5366140"/>
              <a:gd name="connsiteY5" fmla="*/ 2617208 h 5173627"/>
              <a:gd name="connsiteX0" fmla="*/ 2533604 w 5366140"/>
              <a:gd name="connsiteY0" fmla="*/ 524 h 5173627"/>
              <a:gd name="connsiteX1" fmla="*/ 5366140 w 5366140"/>
              <a:gd name="connsiteY1" fmla="*/ 0 h 5173627"/>
              <a:gd name="connsiteX2" fmla="*/ 5357617 w 5366140"/>
              <a:gd name="connsiteY2" fmla="*/ 5165423 h 5173627"/>
              <a:gd name="connsiteX3" fmla="*/ 756 w 5366140"/>
              <a:gd name="connsiteY3" fmla="*/ 5173627 h 5173627"/>
              <a:gd name="connsiteX4" fmla="*/ 3133 w 5366140"/>
              <a:gd name="connsiteY4" fmla="*/ 2621214 h 5173627"/>
              <a:gd name="connsiteX5" fmla="*/ 2562779 w 5366140"/>
              <a:gd name="connsiteY5" fmla="*/ 2617208 h 5173627"/>
              <a:gd name="connsiteX0" fmla="*/ 2552692 w 5366140"/>
              <a:gd name="connsiteY0" fmla="*/ 0 h 5177880"/>
              <a:gd name="connsiteX1" fmla="*/ 5366140 w 5366140"/>
              <a:gd name="connsiteY1" fmla="*/ 4253 h 5177880"/>
              <a:gd name="connsiteX2" fmla="*/ 5357617 w 5366140"/>
              <a:gd name="connsiteY2" fmla="*/ 5169676 h 5177880"/>
              <a:gd name="connsiteX3" fmla="*/ 756 w 5366140"/>
              <a:gd name="connsiteY3" fmla="*/ 5177880 h 5177880"/>
              <a:gd name="connsiteX4" fmla="*/ 3133 w 5366140"/>
              <a:gd name="connsiteY4" fmla="*/ 2625467 h 5177880"/>
              <a:gd name="connsiteX5" fmla="*/ 2562779 w 5366140"/>
              <a:gd name="connsiteY5" fmla="*/ 2621461 h 5177880"/>
              <a:gd name="connsiteX0" fmla="*/ 2576551 w 5366140"/>
              <a:gd name="connsiteY0" fmla="*/ 0 h 5187435"/>
              <a:gd name="connsiteX1" fmla="*/ 5366140 w 5366140"/>
              <a:gd name="connsiteY1" fmla="*/ 13808 h 5187435"/>
              <a:gd name="connsiteX2" fmla="*/ 5357617 w 5366140"/>
              <a:gd name="connsiteY2" fmla="*/ 5179231 h 5187435"/>
              <a:gd name="connsiteX3" fmla="*/ 756 w 5366140"/>
              <a:gd name="connsiteY3" fmla="*/ 5187435 h 5187435"/>
              <a:gd name="connsiteX4" fmla="*/ 3133 w 5366140"/>
              <a:gd name="connsiteY4" fmla="*/ 2635022 h 5187435"/>
              <a:gd name="connsiteX5" fmla="*/ 2562779 w 5366140"/>
              <a:gd name="connsiteY5" fmla="*/ 2631016 h 5187435"/>
              <a:gd name="connsiteX0" fmla="*/ 2562235 w 5366140"/>
              <a:gd name="connsiteY0" fmla="*/ 0 h 5192213"/>
              <a:gd name="connsiteX1" fmla="*/ 5366140 w 5366140"/>
              <a:gd name="connsiteY1" fmla="*/ 18586 h 5192213"/>
              <a:gd name="connsiteX2" fmla="*/ 5357617 w 5366140"/>
              <a:gd name="connsiteY2" fmla="*/ 5184009 h 5192213"/>
              <a:gd name="connsiteX3" fmla="*/ 756 w 5366140"/>
              <a:gd name="connsiteY3" fmla="*/ 5192213 h 5192213"/>
              <a:gd name="connsiteX4" fmla="*/ 3133 w 5366140"/>
              <a:gd name="connsiteY4" fmla="*/ 2639800 h 5192213"/>
              <a:gd name="connsiteX5" fmla="*/ 2562779 w 5366140"/>
              <a:gd name="connsiteY5" fmla="*/ 2635794 h 5192213"/>
              <a:gd name="connsiteX0" fmla="*/ 2562235 w 5366140"/>
              <a:gd name="connsiteY0" fmla="*/ 30 h 5192243"/>
              <a:gd name="connsiteX1" fmla="*/ 2575169 w 5366140"/>
              <a:gd name="connsiteY1" fmla="*/ 20995 h 5192243"/>
              <a:gd name="connsiteX2" fmla="*/ 5366140 w 5366140"/>
              <a:gd name="connsiteY2" fmla="*/ 18616 h 5192243"/>
              <a:gd name="connsiteX3" fmla="*/ 5357617 w 5366140"/>
              <a:gd name="connsiteY3" fmla="*/ 5184039 h 5192243"/>
              <a:gd name="connsiteX4" fmla="*/ 756 w 5366140"/>
              <a:gd name="connsiteY4" fmla="*/ 5192243 h 5192243"/>
              <a:gd name="connsiteX5" fmla="*/ 3133 w 5366140"/>
              <a:gd name="connsiteY5" fmla="*/ 2639830 h 5192243"/>
              <a:gd name="connsiteX6" fmla="*/ 2562779 w 5366140"/>
              <a:gd name="connsiteY6" fmla="*/ 2635824 h 5192243"/>
              <a:gd name="connsiteX0" fmla="*/ 2559102 w 5363007"/>
              <a:gd name="connsiteY0" fmla="*/ 30 h 5189855"/>
              <a:gd name="connsiteX1" fmla="*/ 2572036 w 5363007"/>
              <a:gd name="connsiteY1" fmla="*/ 20995 h 5189855"/>
              <a:gd name="connsiteX2" fmla="*/ 5363007 w 5363007"/>
              <a:gd name="connsiteY2" fmla="*/ 18616 h 5189855"/>
              <a:gd name="connsiteX3" fmla="*/ 5354484 w 5363007"/>
              <a:gd name="connsiteY3" fmla="*/ 5184039 h 5189855"/>
              <a:gd name="connsiteX4" fmla="*/ 4782 w 5363007"/>
              <a:gd name="connsiteY4" fmla="*/ 5189855 h 5189855"/>
              <a:gd name="connsiteX5" fmla="*/ 0 w 5363007"/>
              <a:gd name="connsiteY5" fmla="*/ 2639830 h 5189855"/>
              <a:gd name="connsiteX6" fmla="*/ 2559646 w 5363007"/>
              <a:gd name="connsiteY6" fmla="*/ 2635824 h 5189855"/>
              <a:gd name="connsiteX0" fmla="*/ 2559102 w 5363007"/>
              <a:gd name="connsiteY0" fmla="*/ 30 h 5185078"/>
              <a:gd name="connsiteX1" fmla="*/ 2572036 w 5363007"/>
              <a:gd name="connsiteY1" fmla="*/ 20995 h 5185078"/>
              <a:gd name="connsiteX2" fmla="*/ 5363007 w 5363007"/>
              <a:gd name="connsiteY2" fmla="*/ 18616 h 5185078"/>
              <a:gd name="connsiteX3" fmla="*/ 5354484 w 5363007"/>
              <a:gd name="connsiteY3" fmla="*/ 5184039 h 5185078"/>
              <a:gd name="connsiteX4" fmla="*/ 2397 w 5363007"/>
              <a:gd name="connsiteY4" fmla="*/ 5185078 h 5185078"/>
              <a:gd name="connsiteX5" fmla="*/ 0 w 5363007"/>
              <a:gd name="connsiteY5" fmla="*/ 2639830 h 5185078"/>
              <a:gd name="connsiteX6" fmla="*/ 2559646 w 5363007"/>
              <a:gd name="connsiteY6" fmla="*/ 2635824 h 5185078"/>
              <a:gd name="connsiteX0" fmla="*/ 2557327 w 5361232"/>
              <a:gd name="connsiteY0" fmla="*/ 30 h 5185078"/>
              <a:gd name="connsiteX1" fmla="*/ 2570261 w 5361232"/>
              <a:gd name="connsiteY1" fmla="*/ 20995 h 5185078"/>
              <a:gd name="connsiteX2" fmla="*/ 5361232 w 5361232"/>
              <a:gd name="connsiteY2" fmla="*/ 18616 h 5185078"/>
              <a:gd name="connsiteX3" fmla="*/ 5352709 w 5361232"/>
              <a:gd name="connsiteY3" fmla="*/ 5184039 h 5185078"/>
              <a:gd name="connsiteX4" fmla="*/ 622 w 5361232"/>
              <a:gd name="connsiteY4" fmla="*/ 5185078 h 5185078"/>
              <a:gd name="connsiteX5" fmla="*/ 5382 w 5361232"/>
              <a:gd name="connsiteY5" fmla="*/ 2639830 h 5185078"/>
              <a:gd name="connsiteX6" fmla="*/ 2557871 w 5361232"/>
              <a:gd name="connsiteY6" fmla="*/ 2635824 h 5185078"/>
              <a:gd name="connsiteX0" fmla="*/ 2559103 w 5363008"/>
              <a:gd name="connsiteY0" fmla="*/ 30 h 5185078"/>
              <a:gd name="connsiteX1" fmla="*/ 2572037 w 5363008"/>
              <a:gd name="connsiteY1" fmla="*/ 20995 h 5185078"/>
              <a:gd name="connsiteX2" fmla="*/ 5363008 w 5363008"/>
              <a:gd name="connsiteY2" fmla="*/ 18616 h 5185078"/>
              <a:gd name="connsiteX3" fmla="*/ 5354485 w 5363008"/>
              <a:gd name="connsiteY3" fmla="*/ 5184039 h 5185078"/>
              <a:gd name="connsiteX4" fmla="*/ 2398 w 5363008"/>
              <a:gd name="connsiteY4" fmla="*/ 5185078 h 5185078"/>
              <a:gd name="connsiteX5" fmla="*/ 0 w 5363008"/>
              <a:gd name="connsiteY5" fmla="*/ 2637442 h 5185078"/>
              <a:gd name="connsiteX6" fmla="*/ 2559647 w 5363008"/>
              <a:gd name="connsiteY6" fmla="*/ 2635824 h 5185078"/>
              <a:gd name="connsiteX0" fmla="*/ 2559103 w 5363008"/>
              <a:gd name="connsiteY0" fmla="*/ 30 h 5185078"/>
              <a:gd name="connsiteX1" fmla="*/ 2572037 w 5363008"/>
              <a:gd name="connsiteY1" fmla="*/ 20995 h 5185078"/>
              <a:gd name="connsiteX2" fmla="*/ 5363008 w 5363008"/>
              <a:gd name="connsiteY2" fmla="*/ 18616 h 5185078"/>
              <a:gd name="connsiteX3" fmla="*/ 5354485 w 5363008"/>
              <a:gd name="connsiteY3" fmla="*/ 5184039 h 5185078"/>
              <a:gd name="connsiteX4" fmla="*/ 2398 w 5363008"/>
              <a:gd name="connsiteY4" fmla="*/ 5185078 h 5185078"/>
              <a:gd name="connsiteX5" fmla="*/ 0 w 5363008"/>
              <a:gd name="connsiteY5" fmla="*/ 2649385 h 5185078"/>
              <a:gd name="connsiteX6" fmla="*/ 2559647 w 5363008"/>
              <a:gd name="connsiteY6" fmla="*/ 2635824 h 5185078"/>
              <a:gd name="connsiteX0" fmla="*/ 2557111 w 5361016"/>
              <a:gd name="connsiteY0" fmla="*/ 30 h 5185078"/>
              <a:gd name="connsiteX1" fmla="*/ 2570045 w 5361016"/>
              <a:gd name="connsiteY1" fmla="*/ 20995 h 5185078"/>
              <a:gd name="connsiteX2" fmla="*/ 5361016 w 5361016"/>
              <a:gd name="connsiteY2" fmla="*/ 18616 h 5185078"/>
              <a:gd name="connsiteX3" fmla="*/ 5352493 w 5361016"/>
              <a:gd name="connsiteY3" fmla="*/ 5184039 h 5185078"/>
              <a:gd name="connsiteX4" fmla="*/ 406 w 5361016"/>
              <a:gd name="connsiteY4" fmla="*/ 5185078 h 5185078"/>
              <a:gd name="connsiteX5" fmla="*/ 12324 w 5361016"/>
              <a:gd name="connsiteY5" fmla="*/ 2642221 h 5185078"/>
              <a:gd name="connsiteX6" fmla="*/ 2557655 w 5361016"/>
              <a:gd name="connsiteY6" fmla="*/ 2635824 h 5185078"/>
              <a:gd name="connsiteX0" fmla="*/ 2559103 w 5363008"/>
              <a:gd name="connsiteY0" fmla="*/ 30 h 5185078"/>
              <a:gd name="connsiteX1" fmla="*/ 2572037 w 5363008"/>
              <a:gd name="connsiteY1" fmla="*/ 20995 h 5185078"/>
              <a:gd name="connsiteX2" fmla="*/ 5363008 w 5363008"/>
              <a:gd name="connsiteY2" fmla="*/ 18616 h 5185078"/>
              <a:gd name="connsiteX3" fmla="*/ 5354485 w 5363008"/>
              <a:gd name="connsiteY3" fmla="*/ 5184039 h 5185078"/>
              <a:gd name="connsiteX4" fmla="*/ 2398 w 5363008"/>
              <a:gd name="connsiteY4" fmla="*/ 5185078 h 5185078"/>
              <a:gd name="connsiteX5" fmla="*/ 0 w 5363008"/>
              <a:gd name="connsiteY5" fmla="*/ 2639833 h 5185078"/>
              <a:gd name="connsiteX6" fmla="*/ 2559647 w 5363008"/>
              <a:gd name="connsiteY6" fmla="*/ 2635824 h 5185078"/>
              <a:gd name="connsiteX0" fmla="*/ 2557462 w 5361367"/>
              <a:gd name="connsiteY0" fmla="*/ 30 h 5185078"/>
              <a:gd name="connsiteX1" fmla="*/ 2570396 w 5361367"/>
              <a:gd name="connsiteY1" fmla="*/ 20995 h 5185078"/>
              <a:gd name="connsiteX2" fmla="*/ 5361367 w 5361367"/>
              <a:gd name="connsiteY2" fmla="*/ 18616 h 5185078"/>
              <a:gd name="connsiteX3" fmla="*/ 5352844 w 5361367"/>
              <a:gd name="connsiteY3" fmla="*/ 5184039 h 5185078"/>
              <a:gd name="connsiteX4" fmla="*/ 757 w 5361367"/>
              <a:gd name="connsiteY4" fmla="*/ 5185078 h 5185078"/>
              <a:gd name="connsiteX5" fmla="*/ 3130 w 5361367"/>
              <a:gd name="connsiteY5" fmla="*/ 2637445 h 5185078"/>
              <a:gd name="connsiteX6" fmla="*/ 2558006 w 5361367"/>
              <a:gd name="connsiteY6" fmla="*/ 2635824 h 5185078"/>
              <a:gd name="connsiteX0" fmla="*/ 2557462 w 5361367"/>
              <a:gd name="connsiteY0" fmla="*/ 10 h 5185058"/>
              <a:gd name="connsiteX1" fmla="*/ 2837622 w 5361367"/>
              <a:gd name="connsiteY1" fmla="*/ 75913 h 5185058"/>
              <a:gd name="connsiteX2" fmla="*/ 5361367 w 5361367"/>
              <a:gd name="connsiteY2" fmla="*/ 18596 h 5185058"/>
              <a:gd name="connsiteX3" fmla="*/ 5352844 w 5361367"/>
              <a:gd name="connsiteY3" fmla="*/ 5184019 h 5185058"/>
              <a:gd name="connsiteX4" fmla="*/ 757 w 5361367"/>
              <a:gd name="connsiteY4" fmla="*/ 5185058 h 5185058"/>
              <a:gd name="connsiteX5" fmla="*/ 3130 w 5361367"/>
              <a:gd name="connsiteY5" fmla="*/ 2637425 h 5185058"/>
              <a:gd name="connsiteX6" fmla="*/ 2558006 w 5361367"/>
              <a:gd name="connsiteY6" fmla="*/ 2635804 h 5185058"/>
              <a:gd name="connsiteX0" fmla="*/ 2557462 w 5361367"/>
              <a:gd name="connsiteY0" fmla="*/ 369415 h 5554463"/>
              <a:gd name="connsiteX1" fmla="*/ 5361367 w 5361367"/>
              <a:gd name="connsiteY1" fmla="*/ 388001 h 5554463"/>
              <a:gd name="connsiteX2" fmla="*/ 5352844 w 5361367"/>
              <a:gd name="connsiteY2" fmla="*/ 5553424 h 5554463"/>
              <a:gd name="connsiteX3" fmla="*/ 757 w 5361367"/>
              <a:gd name="connsiteY3" fmla="*/ 5554463 h 5554463"/>
              <a:gd name="connsiteX4" fmla="*/ 3130 w 5361367"/>
              <a:gd name="connsiteY4" fmla="*/ 3006830 h 5554463"/>
              <a:gd name="connsiteX5" fmla="*/ 2558006 w 5361367"/>
              <a:gd name="connsiteY5" fmla="*/ 3005209 h 5554463"/>
              <a:gd name="connsiteX0" fmla="*/ 2667216 w 5361367"/>
              <a:gd name="connsiteY0" fmla="*/ 455883 h 5526277"/>
              <a:gd name="connsiteX1" fmla="*/ 5361367 w 5361367"/>
              <a:gd name="connsiteY1" fmla="*/ 359815 h 5526277"/>
              <a:gd name="connsiteX2" fmla="*/ 5352844 w 5361367"/>
              <a:gd name="connsiteY2" fmla="*/ 5525238 h 5526277"/>
              <a:gd name="connsiteX3" fmla="*/ 757 w 5361367"/>
              <a:gd name="connsiteY3" fmla="*/ 5526277 h 5526277"/>
              <a:gd name="connsiteX4" fmla="*/ 3130 w 5361367"/>
              <a:gd name="connsiteY4" fmla="*/ 2978644 h 5526277"/>
              <a:gd name="connsiteX5" fmla="*/ 2558006 w 5361367"/>
              <a:gd name="connsiteY5" fmla="*/ 2977023 h 5526277"/>
              <a:gd name="connsiteX0" fmla="*/ 2667216 w 5361367"/>
              <a:gd name="connsiteY0" fmla="*/ 96068 h 5166462"/>
              <a:gd name="connsiteX1" fmla="*/ 5361367 w 5361367"/>
              <a:gd name="connsiteY1" fmla="*/ 0 h 5166462"/>
              <a:gd name="connsiteX2" fmla="*/ 5352844 w 5361367"/>
              <a:gd name="connsiteY2" fmla="*/ 5165423 h 5166462"/>
              <a:gd name="connsiteX3" fmla="*/ 757 w 5361367"/>
              <a:gd name="connsiteY3" fmla="*/ 5166462 h 5166462"/>
              <a:gd name="connsiteX4" fmla="*/ 3130 w 5361367"/>
              <a:gd name="connsiteY4" fmla="*/ 2618829 h 5166462"/>
              <a:gd name="connsiteX5" fmla="*/ 2558006 w 5361367"/>
              <a:gd name="connsiteY5" fmla="*/ 2617208 h 5166462"/>
              <a:gd name="connsiteX0" fmla="*/ 2574165 w 5361367"/>
              <a:gd name="connsiteY0" fmla="*/ 0 h 5168327"/>
              <a:gd name="connsiteX1" fmla="*/ 5361367 w 5361367"/>
              <a:gd name="connsiteY1" fmla="*/ 1865 h 5168327"/>
              <a:gd name="connsiteX2" fmla="*/ 5352844 w 5361367"/>
              <a:gd name="connsiteY2" fmla="*/ 5167288 h 5168327"/>
              <a:gd name="connsiteX3" fmla="*/ 757 w 5361367"/>
              <a:gd name="connsiteY3" fmla="*/ 5168327 h 5168327"/>
              <a:gd name="connsiteX4" fmla="*/ 3130 w 5361367"/>
              <a:gd name="connsiteY4" fmla="*/ 2620694 h 5168327"/>
              <a:gd name="connsiteX5" fmla="*/ 2558006 w 5361367"/>
              <a:gd name="connsiteY5" fmla="*/ 2619073 h 5168327"/>
              <a:gd name="connsiteX0" fmla="*/ 2564621 w 5361367"/>
              <a:gd name="connsiteY0" fmla="*/ 0 h 5170715"/>
              <a:gd name="connsiteX1" fmla="*/ 5361367 w 5361367"/>
              <a:gd name="connsiteY1" fmla="*/ 4253 h 5170715"/>
              <a:gd name="connsiteX2" fmla="*/ 5352844 w 5361367"/>
              <a:gd name="connsiteY2" fmla="*/ 5169676 h 5170715"/>
              <a:gd name="connsiteX3" fmla="*/ 757 w 5361367"/>
              <a:gd name="connsiteY3" fmla="*/ 5170715 h 5170715"/>
              <a:gd name="connsiteX4" fmla="*/ 3130 w 5361367"/>
              <a:gd name="connsiteY4" fmla="*/ 2623082 h 5170715"/>
              <a:gd name="connsiteX5" fmla="*/ 2558006 w 5361367"/>
              <a:gd name="connsiteY5" fmla="*/ 2621461 h 5170715"/>
              <a:gd name="connsiteX0" fmla="*/ 2564621 w 5361367"/>
              <a:gd name="connsiteY0" fmla="*/ 0 h 5170715"/>
              <a:gd name="connsiteX1" fmla="*/ 5361367 w 5361367"/>
              <a:gd name="connsiteY1" fmla="*/ 4253 h 5170715"/>
              <a:gd name="connsiteX2" fmla="*/ 5352844 w 5361367"/>
              <a:gd name="connsiteY2" fmla="*/ 5169676 h 5170715"/>
              <a:gd name="connsiteX3" fmla="*/ 757 w 5361367"/>
              <a:gd name="connsiteY3" fmla="*/ 5170715 h 5170715"/>
              <a:gd name="connsiteX4" fmla="*/ 3130 w 5361367"/>
              <a:gd name="connsiteY4" fmla="*/ 2623082 h 5170715"/>
              <a:gd name="connsiteX5" fmla="*/ 2569935 w 5361367"/>
              <a:gd name="connsiteY5" fmla="*/ 2623850 h 5170715"/>
              <a:gd name="connsiteX0" fmla="*/ 2564621 w 5361367"/>
              <a:gd name="connsiteY0" fmla="*/ 0 h 5170715"/>
              <a:gd name="connsiteX1" fmla="*/ 5361367 w 5361367"/>
              <a:gd name="connsiteY1" fmla="*/ 4253 h 5170715"/>
              <a:gd name="connsiteX2" fmla="*/ 5352844 w 5361367"/>
              <a:gd name="connsiteY2" fmla="*/ 5169676 h 5170715"/>
              <a:gd name="connsiteX3" fmla="*/ 757 w 5361367"/>
              <a:gd name="connsiteY3" fmla="*/ 5170715 h 5170715"/>
              <a:gd name="connsiteX4" fmla="*/ 3130 w 5361367"/>
              <a:gd name="connsiteY4" fmla="*/ 2623082 h 5170715"/>
              <a:gd name="connsiteX5" fmla="*/ 2567550 w 5361367"/>
              <a:gd name="connsiteY5" fmla="*/ 2628628 h 5170715"/>
              <a:gd name="connsiteX0" fmla="*/ 2564621 w 5361367"/>
              <a:gd name="connsiteY0" fmla="*/ 0 h 5170715"/>
              <a:gd name="connsiteX1" fmla="*/ 5361367 w 5361367"/>
              <a:gd name="connsiteY1" fmla="*/ 4253 h 5170715"/>
              <a:gd name="connsiteX2" fmla="*/ 5352844 w 5361367"/>
              <a:gd name="connsiteY2" fmla="*/ 5169676 h 5170715"/>
              <a:gd name="connsiteX3" fmla="*/ 757 w 5361367"/>
              <a:gd name="connsiteY3" fmla="*/ 5170715 h 5170715"/>
              <a:gd name="connsiteX4" fmla="*/ 3130 w 5361367"/>
              <a:gd name="connsiteY4" fmla="*/ 2623082 h 5170715"/>
              <a:gd name="connsiteX5" fmla="*/ 2572321 w 5361367"/>
              <a:gd name="connsiteY5" fmla="*/ 2623850 h 5170715"/>
              <a:gd name="connsiteX0" fmla="*/ 2564621 w 5361367"/>
              <a:gd name="connsiteY0" fmla="*/ 0 h 5170715"/>
              <a:gd name="connsiteX1" fmla="*/ 5361367 w 5361367"/>
              <a:gd name="connsiteY1" fmla="*/ 4253 h 5170715"/>
              <a:gd name="connsiteX2" fmla="*/ 5352844 w 5361367"/>
              <a:gd name="connsiteY2" fmla="*/ 5169676 h 5170715"/>
              <a:gd name="connsiteX3" fmla="*/ 757 w 5361367"/>
              <a:gd name="connsiteY3" fmla="*/ 5170715 h 5170715"/>
              <a:gd name="connsiteX4" fmla="*/ 3130 w 5361367"/>
              <a:gd name="connsiteY4" fmla="*/ 2623082 h 5170715"/>
              <a:gd name="connsiteX5" fmla="*/ 2560392 w 5361367"/>
              <a:gd name="connsiteY5" fmla="*/ 2626238 h 5170715"/>
              <a:gd name="connsiteX0" fmla="*/ 2564621 w 5361367"/>
              <a:gd name="connsiteY0" fmla="*/ 0 h 5170715"/>
              <a:gd name="connsiteX1" fmla="*/ 5361367 w 5361367"/>
              <a:gd name="connsiteY1" fmla="*/ 4253 h 5170715"/>
              <a:gd name="connsiteX2" fmla="*/ 5352844 w 5361367"/>
              <a:gd name="connsiteY2" fmla="*/ 5169676 h 5170715"/>
              <a:gd name="connsiteX3" fmla="*/ 757 w 5361367"/>
              <a:gd name="connsiteY3" fmla="*/ 5170715 h 5170715"/>
              <a:gd name="connsiteX4" fmla="*/ 3130 w 5361367"/>
              <a:gd name="connsiteY4" fmla="*/ 2623082 h 5170715"/>
              <a:gd name="connsiteX5" fmla="*/ 2565165 w 5361367"/>
              <a:gd name="connsiteY5" fmla="*/ 2623850 h 5170715"/>
              <a:gd name="connsiteX0" fmla="*/ 2564621 w 5371436"/>
              <a:gd name="connsiteY0" fmla="*/ 5826 h 5176541"/>
              <a:gd name="connsiteX1" fmla="*/ 5371436 w 5371436"/>
              <a:gd name="connsiteY1" fmla="*/ 0 h 5176541"/>
              <a:gd name="connsiteX2" fmla="*/ 5352844 w 5371436"/>
              <a:gd name="connsiteY2" fmla="*/ 5175502 h 5176541"/>
              <a:gd name="connsiteX3" fmla="*/ 757 w 5371436"/>
              <a:gd name="connsiteY3" fmla="*/ 5176541 h 5176541"/>
              <a:gd name="connsiteX4" fmla="*/ 3130 w 5371436"/>
              <a:gd name="connsiteY4" fmla="*/ 2628908 h 5176541"/>
              <a:gd name="connsiteX5" fmla="*/ 2565165 w 5371436"/>
              <a:gd name="connsiteY5" fmla="*/ 2629676 h 5176541"/>
              <a:gd name="connsiteX0" fmla="*/ 2564621 w 5371436"/>
              <a:gd name="connsiteY0" fmla="*/ 0 h 5170715"/>
              <a:gd name="connsiteX1" fmla="*/ 5371436 w 5371436"/>
              <a:gd name="connsiteY1" fmla="*/ 14333 h 5170715"/>
              <a:gd name="connsiteX2" fmla="*/ 5352844 w 5371436"/>
              <a:gd name="connsiteY2" fmla="*/ 5169676 h 5170715"/>
              <a:gd name="connsiteX3" fmla="*/ 757 w 5371436"/>
              <a:gd name="connsiteY3" fmla="*/ 5170715 h 5170715"/>
              <a:gd name="connsiteX4" fmla="*/ 3130 w 5371436"/>
              <a:gd name="connsiteY4" fmla="*/ 2623082 h 5170715"/>
              <a:gd name="connsiteX5" fmla="*/ 2565165 w 5371436"/>
              <a:gd name="connsiteY5" fmla="*/ 2623850 h 5170715"/>
              <a:gd name="connsiteX0" fmla="*/ 2564621 w 5352857"/>
              <a:gd name="connsiteY0" fmla="*/ 0 h 5170715"/>
              <a:gd name="connsiteX1" fmla="*/ 5347576 w 5352857"/>
              <a:gd name="connsiteY1" fmla="*/ 4779 h 5170715"/>
              <a:gd name="connsiteX2" fmla="*/ 5352844 w 5352857"/>
              <a:gd name="connsiteY2" fmla="*/ 5169676 h 5170715"/>
              <a:gd name="connsiteX3" fmla="*/ 757 w 5352857"/>
              <a:gd name="connsiteY3" fmla="*/ 5170715 h 5170715"/>
              <a:gd name="connsiteX4" fmla="*/ 3130 w 5352857"/>
              <a:gd name="connsiteY4" fmla="*/ 2623082 h 5170715"/>
              <a:gd name="connsiteX5" fmla="*/ 2565165 w 5352857"/>
              <a:gd name="connsiteY5" fmla="*/ 2623850 h 5170715"/>
              <a:gd name="connsiteX0" fmla="*/ 2561491 w 5349727"/>
              <a:gd name="connsiteY0" fmla="*/ 0 h 5170715"/>
              <a:gd name="connsiteX1" fmla="*/ 5344446 w 5349727"/>
              <a:gd name="connsiteY1" fmla="*/ 4779 h 5170715"/>
              <a:gd name="connsiteX2" fmla="*/ 5349714 w 5349727"/>
              <a:gd name="connsiteY2" fmla="*/ 5169676 h 5170715"/>
              <a:gd name="connsiteX3" fmla="*/ 4786 w 5349727"/>
              <a:gd name="connsiteY3" fmla="*/ 5170715 h 5170715"/>
              <a:gd name="connsiteX4" fmla="*/ 0 w 5349727"/>
              <a:gd name="connsiteY4" fmla="*/ 2623082 h 5170715"/>
              <a:gd name="connsiteX5" fmla="*/ 2562035 w 5349727"/>
              <a:gd name="connsiteY5" fmla="*/ 2623850 h 5170715"/>
              <a:gd name="connsiteX0" fmla="*/ 2561491 w 5349727"/>
              <a:gd name="connsiteY0" fmla="*/ 0 h 5174455"/>
              <a:gd name="connsiteX1" fmla="*/ 5344446 w 5349727"/>
              <a:gd name="connsiteY1" fmla="*/ 4779 h 5174455"/>
              <a:gd name="connsiteX2" fmla="*/ 5349714 w 5349727"/>
              <a:gd name="connsiteY2" fmla="*/ 5174455 h 5174455"/>
              <a:gd name="connsiteX3" fmla="*/ 4786 w 5349727"/>
              <a:gd name="connsiteY3" fmla="*/ 5170715 h 5174455"/>
              <a:gd name="connsiteX4" fmla="*/ 0 w 5349727"/>
              <a:gd name="connsiteY4" fmla="*/ 2623082 h 5174455"/>
              <a:gd name="connsiteX5" fmla="*/ 2562035 w 5349727"/>
              <a:gd name="connsiteY5" fmla="*/ 2623850 h 5174455"/>
              <a:gd name="connsiteX0" fmla="*/ 2564619 w 5352855"/>
              <a:gd name="connsiteY0" fmla="*/ 0 h 5175493"/>
              <a:gd name="connsiteX1" fmla="*/ 5347574 w 5352855"/>
              <a:gd name="connsiteY1" fmla="*/ 4779 h 5175493"/>
              <a:gd name="connsiteX2" fmla="*/ 5352842 w 5352855"/>
              <a:gd name="connsiteY2" fmla="*/ 5174455 h 5175493"/>
              <a:gd name="connsiteX3" fmla="*/ 756 w 5352855"/>
              <a:gd name="connsiteY3" fmla="*/ 5175493 h 5175493"/>
              <a:gd name="connsiteX4" fmla="*/ 3128 w 5352855"/>
              <a:gd name="connsiteY4" fmla="*/ 2623082 h 5175493"/>
              <a:gd name="connsiteX5" fmla="*/ 2565163 w 5352855"/>
              <a:gd name="connsiteY5" fmla="*/ 2623850 h 5175493"/>
              <a:gd name="connsiteX0" fmla="*/ 2564619 w 5352855"/>
              <a:gd name="connsiteY0" fmla="*/ 0 h 5175493"/>
              <a:gd name="connsiteX1" fmla="*/ 5347574 w 5352855"/>
              <a:gd name="connsiteY1" fmla="*/ 4779 h 5175493"/>
              <a:gd name="connsiteX2" fmla="*/ 5352842 w 5352855"/>
              <a:gd name="connsiteY2" fmla="*/ 5174455 h 5175493"/>
              <a:gd name="connsiteX3" fmla="*/ 756 w 5352855"/>
              <a:gd name="connsiteY3" fmla="*/ 5175493 h 5175493"/>
              <a:gd name="connsiteX4" fmla="*/ 3128 w 5352855"/>
              <a:gd name="connsiteY4" fmla="*/ 2623082 h 5175493"/>
              <a:gd name="connsiteX5" fmla="*/ 2569934 w 5352855"/>
              <a:gd name="connsiteY5" fmla="*/ 2638182 h 5175493"/>
              <a:gd name="connsiteX0" fmla="*/ 2564619 w 5352855"/>
              <a:gd name="connsiteY0" fmla="*/ 0 h 5175493"/>
              <a:gd name="connsiteX1" fmla="*/ 5347574 w 5352855"/>
              <a:gd name="connsiteY1" fmla="*/ 4779 h 5175493"/>
              <a:gd name="connsiteX2" fmla="*/ 5352842 w 5352855"/>
              <a:gd name="connsiteY2" fmla="*/ 5174455 h 5175493"/>
              <a:gd name="connsiteX3" fmla="*/ 756 w 5352855"/>
              <a:gd name="connsiteY3" fmla="*/ 5175493 h 5175493"/>
              <a:gd name="connsiteX4" fmla="*/ 3128 w 5352855"/>
              <a:gd name="connsiteY4" fmla="*/ 2639802 h 5175493"/>
              <a:gd name="connsiteX5" fmla="*/ 2569934 w 5352855"/>
              <a:gd name="connsiteY5" fmla="*/ 2638182 h 5175493"/>
              <a:gd name="connsiteX0" fmla="*/ 2564832 w 5353068"/>
              <a:gd name="connsiteY0" fmla="*/ 0 h 5175493"/>
              <a:gd name="connsiteX1" fmla="*/ 5347787 w 5353068"/>
              <a:gd name="connsiteY1" fmla="*/ 4779 h 5175493"/>
              <a:gd name="connsiteX2" fmla="*/ 5353055 w 5353068"/>
              <a:gd name="connsiteY2" fmla="*/ 5174455 h 5175493"/>
              <a:gd name="connsiteX3" fmla="*/ 969 w 5353068"/>
              <a:gd name="connsiteY3" fmla="*/ 5175493 h 5175493"/>
              <a:gd name="connsiteX4" fmla="*/ 955 w 5353068"/>
              <a:gd name="connsiteY4" fmla="*/ 2639802 h 5175493"/>
              <a:gd name="connsiteX5" fmla="*/ 2570147 w 5353068"/>
              <a:gd name="connsiteY5" fmla="*/ 2638182 h 5175493"/>
              <a:gd name="connsiteX0" fmla="*/ 2564832 w 5353068"/>
              <a:gd name="connsiteY0" fmla="*/ 0 h 5175493"/>
              <a:gd name="connsiteX1" fmla="*/ 5347787 w 5353068"/>
              <a:gd name="connsiteY1" fmla="*/ 4779 h 5175493"/>
              <a:gd name="connsiteX2" fmla="*/ 5353055 w 5353068"/>
              <a:gd name="connsiteY2" fmla="*/ 5174455 h 5175493"/>
              <a:gd name="connsiteX3" fmla="*/ 969 w 5353068"/>
              <a:gd name="connsiteY3" fmla="*/ 5175493 h 5175493"/>
              <a:gd name="connsiteX4" fmla="*/ 955 w 5353068"/>
              <a:gd name="connsiteY4" fmla="*/ 2639802 h 5175493"/>
              <a:gd name="connsiteX5" fmla="*/ 2562989 w 5353068"/>
              <a:gd name="connsiteY5" fmla="*/ 2638182 h 5175493"/>
              <a:gd name="connsiteX0" fmla="*/ 2571035 w 5359271"/>
              <a:gd name="connsiteY0" fmla="*/ 0 h 5175493"/>
              <a:gd name="connsiteX1" fmla="*/ 5353990 w 5359271"/>
              <a:gd name="connsiteY1" fmla="*/ 4779 h 5175493"/>
              <a:gd name="connsiteX2" fmla="*/ 5359258 w 5359271"/>
              <a:gd name="connsiteY2" fmla="*/ 5174455 h 5175493"/>
              <a:gd name="connsiteX3" fmla="*/ 7172 w 5359271"/>
              <a:gd name="connsiteY3" fmla="*/ 5175493 h 5175493"/>
              <a:gd name="connsiteX4" fmla="*/ 0 w 5359271"/>
              <a:gd name="connsiteY4" fmla="*/ 2639802 h 5175493"/>
              <a:gd name="connsiteX5" fmla="*/ 2569192 w 5359271"/>
              <a:gd name="connsiteY5" fmla="*/ 2638182 h 5175493"/>
              <a:gd name="connsiteX0" fmla="*/ 2571035 w 5359271"/>
              <a:gd name="connsiteY0" fmla="*/ 0 h 5177881"/>
              <a:gd name="connsiteX1" fmla="*/ 5353990 w 5359271"/>
              <a:gd name="connsiteY1" fmla="*/ 4779 h 5177881"/>
              <a:gd name="connsiteX2" fmla="*/ 5359258 w 5359271"/>
              <a:gd name="connsiteY2" fmla="*/ 5174455 h 5177881"/>
              <a:gd name="connsiteX3" fmla="*/ 4785 w 5359271"/>
              <a:gd name="connsiteY3" fmla="*/ 5177881 h 5177881"/>
              <a:gd name="connsiteX4" fmla="*/ 0 w 5359271"/>
              <a:gd name="connsiteY4" fmla="*/ 2639802 h 5177881"/>
              <a:gd name="connsiteX5" fmla="*/ 2569192 w 5359271"/>
              <a:gd name="connsiteY5" fmla="*/ 2638182 h 5177881"/>
              <a:gd name="connsiteX0" fmla="*/ 2571035 w 5359271"/>
              <a:gd name="connsiteY0" fmla="*/ 0 h 5175493"/>
              <a:gd name="connsiteX1" fmla="*/ 5353990 w 5359271"/>
              <a:gd name="connsiteY1" fmla="*/ 4779 h 5175493"/>
              <a:gd name="connsiteX2" fmla="*/ 5359258 w 5359271"/>
              <a:gd name="connsiteY2" fmla="*/ 5174455 h 5175493"/>
              <a:gd name="connsiteX3" fmla="*/ 4785 w 5359271"/>
              <a:gd name="connsiteY3" fmla="*/ 5175493 h 5175493"/>
              <a:gd name="connsiteX4" fmla="*/ 0 w 5359271"/>
              <a:gd name="connsiteY4" fmla="*/ 2639802 h 5175493"/>
              <a:gd name="connsiteX5" fmla="*/ 2569192 w 5359271"/>
              <a:gd name="connsiteY5" fmla="*/ 2638182 h 5175493"/>
              <a:gd name="connsiteX0" fmla="*/ 2568649 w 5356885"/>
              <a:gd name="connsiteY0" fmla="*/ 0 h 5175493"/>
              <a:gd name="connsiteX1" fmla="*/ 5351604 w 5356885"/>
              <a:gd name="connsiteY1" fmla="*/ 4779 h 5175493"/>
              <a:gd name="connsiteX2" fmla="*/ 5356872 w 5356885"/>
              <a:gd name="connsiteY2" fmla="*/ 5174455 h 5175493"/>
              <a:gd name="connsiteX3" fmla="*/ 2399 w 5356885"/>
              <a:gd name="connsiteY3" fmla="*/ 5175493 h 5175493"/>
              <a:gd name="connsiteX4" fmla="*/ 0 w 5356885"/>
              <a:gd name="connsiteY4" fmla="*/ 2637414 h 5175493"/>
              <a:gd name="connsiteX5" fmla="*/ 2566806 w 5356885"/>
              <a:gd name="connsiteY5" fmla="*/ 2638182 h 5175493"/>
              <a:gd name="connsiteX0" fmla="*/ 2568649 w 5356885"/>
              <a:gd name="connsiteY0" fmla="*/ 0 h 5175493"/>
              <a:gd name="connsiteX1" fmla="*/ 5351604 w 5356885"/>
              <a:gd name="connsiteY1" fmla="*/ 4779 h 5175493"/>
              <a:gd name="connsiteX2" fmla="*/ 5356872 w 5356885"/>
              <a:gd name="connsiteY2" fmla="*/ 5174455 h 5175493"/>
              <a:gd name="connsiteX3" fmla="*/ 2399 w 5356885"/>
              <a:gd name="connsiteY3" fmla="*/ 5175493 h 5175493"/>
              <a:gd name="connsiteX4" fmla="*/ 0 w 5356885"/>
              <a:gd name="connsiteY4" fmla="*/ 2637414 h 5175493"/>
              <a:gd name="connsiteX5" fmla="*/ 2569193 w 5356885"/>
              <a:gd name="connsiteY5" fmla="*/ 2633406 h 5175493"/>
              <a:gd name="connsiteX0" fmla="*/ 2568649 w 5356885"/>
              <a:gd name="connsiteY0" fmla="*/ 0 h 5175493"/>
              <a:gd name="connsiteX1" fmla="*/ 5351604 w 5356885"/>
              <a:gd name="connsiteY1" fmla="*/ 4779 h 5175493"/>
              <a:gd name="connsiteX2" fmla="*/ 5356872 w 5356885"/>
              <a:gd name="connsiteY2" fmla="*/ 5174455 h 5175493"/>
              <a:gd name="connsiteX3" fmla="*/ 2399 w 5356885"/>
              <a:gd name="connsiteY3" fmla="*/ 5175493 h 5175493"/>
              <a:gd name="connsiteX4" fmla="*/ 0 w 5356885"/>
              <a:gd name="connsiteY4" fmla="*/ 2639803 h 5175493"/>
              <a:gd name="connsiteX5" fmla="*/ 2569193 w 5356885"/>
              <a:gd name="connsiteY5" fmla="*/ 2633406 h 5175493"/>
              <a:gd name="connsiteX0" fmla="*/ 2566872 w 5355108"/>
              <a:gd name="connsiteY0" fmla="*/ 0 h 5175493"/>
              <a:gd name="connsiteX1" fmla="*/ 5349827 w 5355108"/>
              <a:gd name="connsiteY1" fmla="*/ 4779 h 5175493"/>
              <a:gd name="connsiteX2" fmla="*/ 5355095 w 5355108"/>
              <a:gd name="connsiteY2" fmla="*/ 5174455 h 5175493"/>
              <a:gd name="connsiteX3" fmla="*/ 622 w 5355108"/>
              <a:gd name="connsiteY3" fmla="*/ 5175493 h 5175493"/>
              <a:gd name="connsiteX4" fmla="*/ 5380 w 5355108"/>
              <a:gd name="connsiteY4" fmla="*/ 2637415 h 5175493"/>
              <a:gd name="connsiteX5" fmla="*/ 2567416 w 5355108"/>
              <a:gd name="connsiteY5" fmla="*/ 2633406 h 5175493"/>
              <a:gd name="connsiteX0" fmla="*/ 2571036 w 5359272"/>
              <a:gd name="connsiteY0" fmla="*/ 0 h 5175493"/>
              <a:gd name="connsiteX1" fmla="*/ 5353991 w 5359272"/>
              <a:gd name="connsiteY1" fmla="*/ 4779 h 5175493"/>
              <a:gd name="connsiteX2" fmla="*/ 5359259 w 5359272"/>
              <a:gd name="connsiteY2" fmla="*/ 5174455 h 5175493"/>
              <a:gd name="connsiteX3" fmla="*/ 4786 w 5359272"/>
              <a:gd name="connsiteY3" fmla="*/ 5175493 h 5175493"/>
              <a:gd name="connsiteX4" fmla="*/ 0 w 5359272"/>
              <a:gd name="connsiteY4" fmla="*/ 2635027 h 5175493"/>
              <a:gd name="connsiteX5" fmla="*/ 2571580 w 5359272"/>
              <a:gd name="connsiteY5" fmla="*/ 2633406 h 5175493"/>
              <a:gd name="connsiteX0" fmla="*/ 2571990 w 5360226"/>
              <a:gd name="connsiteY0" fmla="*/ 0 h 5182659"/>
              <a:gd name="connsiteX1" fmla="*/ 5354945 w 5360226"/>
              <a:gd name="connsiteY1" fmla="*/ 4779 h 5182659"/>
              <a:gd name="connsiteX2" fmla="*/ 5360213 w 5360226"/>
              <a:gd name="connsiteY2" fmla="*/ 5174455 h 5182659"/>
              <a:gd name="connsiteX3" fmla="*/ 969 w 5360226"/>
              <a:gd name="connsiteY3" fmla="*/ 5182659 h 5182659"/>
              <a:gd name="connsiteX4" fmla="*/ 954 w 5360226"/>
              <a:gd name="connsiteY4" fmla="*/ 2635027 h 5182659"/>
              <a:gd name="connsiteX5" fmla="*/ 2572534 w 5360226"/>
              <a:gd name="connsiteY5" fmla="*/ 2633406 h 5182659"/>
              <a:gd name="connsiteX0" fmla="*/ 2571778 w 5360014"/>
              <a:gd name="connsiteY0" fmla="*/ 0 h 5182659"/>
              <a:gd name="connsiteX1" fmla="*/ 5354733 w 5360014"/>
              <a:gd name="connsiteY1" fmla="*/ 4779 h 5182659"/>
              <a:gd name="connsiteX2" fmla="*/ 5360001 w 5360014"/>
              <a:gd name="connsiteY2" fmla="*/ 5174455 h 5182659"/>
              <a:gd name="connsiteX3" fmla="*/ 757 w 5360014"/>
              <a:gd name="connsiteY3" fmla="*/ 5182659 h 5182659"/>
              <a:gd name="connsiteX4" fmla="*/ 3128 w 5360014"/>
              <a:gd name="connsiteY4" fmla="*/ 2639805 h 5182659"/>
              <a:gd name="connsiteX5" fmla="*/ 2572322 w 5360014"/>
              <a:gd name="connsiteY5" fmla="*/ 2633406 h 5182659"/>
              <a:gd name="connsiteX0" fmla="*/ 2571643 w 5359879"/>
              <a:gd name="connsiteY0" fmla="*/ 0 h 5182659"/>
              <a:gd name="connsiteX1" fmla="*/ 5354598 w 5359879"/>
              <a:gd name="connsiteY1" fmla="*/ 4779 h 5182659"/>
              <a:gd name="connsiteX2" fmla="*/ 5359866 w 5359879"/>
              <a:gd name="connsiteY2" fmla="*/ 5174455 h 5182659"/>
              <a:gd name="connsiteX3" fmla="*/ 622 w 5359879"/>
              <a:gd name="connsiteY3" fmla="*/ 5182659 h 5182659"/>
              <a:gd name="connsiteX4" fmla="*/ 5379 w 5359879"/>
              <a:gd name="connsiteY4" fmla="*/ 2642195 h 5182659"/>
              <a:gd name="connsiteX5" fmla="*/ 2572187 w 5359879"/>
              <a:gd name="connsiteY5" fmla="*/ 2633406 h 5182659"/>
              <a:gd name="connsiteX0" fmla="*/ 2571643 w 5359879"/>
              <a:gd name="connsiteY0" fmla="*/ 0 h 5182659"/>
              <a:gd name="connsiteX1" fmla="*/ 5354598 w 5359879"/>
              <a:gd name="connsiteY1" fmla="*/ 4779 h 5182659"/>
              <a:gd name="connsiteX2" fmla="*/ 5359866 w 5359879"/>
              <a:gd name="connsiteY2" fmla="*/ 5174455 h 5182659"/>
              <a:gd name="connsiteX3" fmla="*/ 622 w 5359879"/>
              <a:gd name="connsiteY3" fmla="*/ 5182659 h 5182659"/>
              <a:gd name="connsiteX4" fmla="*/ 5379 w 5359879"/>
              <a:gd name="connsiteY4" fmla="*/ 2642195 h 5182659"/>
              <a:gd name="connsiteX5" fmla="*/ 2584117 w 5359879"/>
              <a:gd name="connsiteY5" fmla="*/ 2640573 h 5182659"/>
              <a:gd name="connsiteX0" fmla="*/ 2571643 w 5359879"/>
              <a:gd name="connsiteY0" fmla="*/ 0 h 5182659"/>
              <a:gd name="connsiteX1" fmla="*/ 5354598 w 5359879"/>
              <a:gd name="connsiteY1" fmla="*/ 4779 h 5182659"/>
              <a:gd name="connsiteX2" fmla="*/ 5359866 w 5359879"/>
              <a:gd name="connsiteY2" fmla="*/ 5174455 h 5182659"/>
              <a:gd name="connsiteX3" fmla="*/ 622 w 5359879"/>
              <a:gd name="connsiteY3" fmla="*/ 5182659 h 5182659"/>
              <a:gd name="connsiteX4" fmla="*/ 5379 w 5359879"/>
              <a:gd name="connsiteY4" fmla="*/ 2642195 h 5182659"/>
              <a:gd name="connsiteX5" fmla="*/ 2576959 w 5359879"/>
              <a:gd name="connsiteY5" fmla="*/ 2642962 h 5182659"/>
              <a:gd name="connsiteX0" fmla="*/ 2571643 w 5359879"/>
              <a:gd name="connsiteY0" fmla="*/ 0 h 5182659"/>
              <a:gd name="connsiteX1" fmla="*/ 5354598 w 5359879"/>
              <a:gd name="connsiteY1" fmla="*/ 4779 h 5182659"/>
              <a:gd name="connsiteX2" fmla="*/ 5359866 w 5359879"/>
              <a:gd name="connsiteY2" fmla="*/ 5174455 h 5182659"/>
              <a:gd name="connsiteX3" fmla="*/ 622 w 5359879"/>
              <a:gd name="connsiteY3" fmla="*/ 5182659 h 5182659"/>
              <a:gd name="connsiteX4" fmla="*/ 5379 w 5359879"/>
              <a:gd name="connsiteY4" fmla="*/ 2642195 h 5182659"/>
              <a:gd name="connsiteX5" fmla="*/ 2574573 w 5359879"/>
              <a:gd name="connsiteY5" fmla="*/ 2645351 h 5182659"/>
              <a:gd name="connsiteX0" fmla="*/ 2571643 w 5359879"/>
              <a:gd name="connsiteY0" fmla="*/ 0 h 5182659"/>
              <a:gd name="connsiteX1" fmla="*/ 5354598 w 5359879"/>
              <a:gd name="connsiteY1" fmla="*/ 4779 h 5182659"/>
              <a:gd name="connsiteX2" fmla="*/ 5359866 w 5359879"/>
              <a:gd name="connsiteY2" fmla="*/ 5174455 h 5182659"/>
              <a:gd name="connsiteX3" fmla="*/ 622 w 5359879"/>
              <a:gd name="connsiteY3" fmla="*/ 5182659 h 5182659"/>
              <a:gd name="connsiteX4" fmla="*/ 5379 w 5359879"/>
              <a:gd name="connsiteY4" fmla="*/ 2642195 h 5182659"/>
              <a:gd name="connsiteX5" fmla="*/ 2565030 w 5359879"/>
              <a:gd name="connsiteY5" fmla="*/ 2642963 h 5182659"/>
              <a:gd name="connsiteX0" fmla="*/ 2571643 w 5354598"/>
              <a:gd name="connsiteY0" fmla="*/ 0 h 5184009"/>
              <a:gd name="connsiteX1" fmla="*/ 5354598 w 5354598"/>
              <a:gd name="connsiteY1" fmla="*/ 4779 h 5184009"/>
              <a:gd name="connsiteX2" fmla="*/ 5350322 w 5354598"/>
              <a:gd name="connsiteY2" fmla="*/ 5184009 h 5184009"/>
              <a:gd name="connsiteX3" fmla="*/ 622 w 5354598"/>
              <a:gd name="connsiteY3" fmla="*/ 5182659 h 5184009"/>
              <a:gd name="connsiteX4" fmla="*/ 5379 w 5354598"/>
              <a:gd name="connsiteY4" fmla="*/ 2642195 h 5184009"/>
              <a:gd name="connsiteX5" fmla="*/ 2565030 w 5354598"/>
              <a:gd name="connsiteY5" fmla="*/ 2642963 h 5184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4598" h="5184009">
                <a:moveTo>
                  <a:pt x="2571643" y="0"/>
                </a:moveTo>
                <a:lnTo>
                  <a:pt x="5354598" y="4779"/>
                </a:lnTo>
                <a:cubicBezTo>
                  <a:pt x="5354262" y="1084146"/>
                  <a:pt x="5350658" y="4104642"/>
                  <a:pt x="5350322" y="5184009"/>
                </a:cubicBezTo>
                <a:lnTo>
                  <a:pt x="622" y="5182659"/>
                </a:lnTo>
                <a:cubicBezTo>
                  <a:pt x="-2731" y="4329088"/>
                  <a:pt x="8732" y="3495766"/>
                  <a:pt x="5379" y="2642195"/>
                </a:cubicBezTo>
                <a:lnTo>
                  <a:pt x="2565030" y="2642963"/>
                </a:lnTo>
              </a:path>
            </a:pathLst>
          </a:custGeom>
          <a:noFill/>
          <a:ln>
            <a:noFill/>
          </a:ln>
        </p:spPr>
        <p:txBody>
          <a:bodyPr/>
          <a:lstStyle>
            <a:lvl1pPr marL="0" marR="0" indent="0" algn="l" defTabSz="685783" rtl="0" eaLnBrk="1" fontAlgn="auto" latinLnBrk="0" hangingPunct="1">
              <a:lnSpc>
                <a:spcPct val="100000"/>
              </a:lnSpc>
              <a:spcBef>
                <a:spcPct val="20000"/>
              </a:spcBef>
              <a:spcAft>
                <a:spcPts val="0"/>
              </a:spcAft>
              <a:buClrTx/>
              <a:buSzTx/>
              <a:buFont typeface="Arial" panose="020B0604020202020204" pitchFamily="34" charset="0"/>
              <a:buNone/>
              <a:tabLst/>
              <a:defRPr sz="1035">
                <a:solidFill>
                  <a:srgbClr val="FFFF00"/>
                </a:solidFill>
                <a:latin typeface="Arial" panose="020B0604020202020204" pitchFamily="34" charset="0"/>
                <a:cs typeface="Arial" panose="020B0604020202020204" pitchFamily="34" charset="0"/>
              </a:defRPr>
            </a:lvl1pPr>
          </a:lstStyle>
          <a:p>
            <a:r>
              <a:rPr lang="en-ZA" dirty="0"/>
              <a:t>Click on icon to add picture</a:t>
            </a:r>
          </a:p>
          <a:p>
            <a:endParaRPr lang="en-ZA" dirty="0"/>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94426" y="1413752"/>
            <a:ext cx="1793081" cy="1195388"/>
          </a:xfrm>
          <a:prstGeom prst="rect">
            <a:avLst/>
          </a:prstGeom>
        </p:spPr>
      </p:pic>
      <p:grpSp>
        <p:nvGrpSpPr>
          <p:cNvPr id="48" name="Group 47"/>
          <p:cNvGrpSpPr/>
          <p:nvPr userDrawn="1"/>
        </p:nvGrpSpPr>
        <p:grpSpPr>
          <a:xfrm>
            <a:off x="1762279" y="1129858"/>
            <a:ext cx="1230692" cy="1648028"/>
            <a:chOff x="6435591" y="1113939"/>
            <a:chExt cx="1601874" cy="1608810"/>
          </a:xfrm>
        </p:grpSpPr>
        <p:sp>
          <p:nvSpPr>
            <p:cNvPr id="49" name="Rectangle 48"/>
            <p:cNvSpPr>
              <a:spLocks noChangeAspect="1"/>
            </p:cNvSpPr>
            <p:nvPr userDrawn="1"/>
          </p:nvSpPr>
          <p:spPr>
            <a:xfrm>
              <a:off x="6600623" y="1113939"/>
              <a:ext cx="1436842" cy="1447815"/>
            </a:xfrm>
            <a:prstGeom prst="rect">
              <a:avLst/>
            </a:prstGeom>
            <a:solidFill>
              <a:srgbClr val="D71C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u="sng"/>
            </a:p>
          </p:txBody>
        </p:sp>
        <p:sp>
          <p:nvSpPr>
            <p:cNvPr id="50" name="Rectangle 49"/>
            <p:cNvSpPr>
              <a:spLocks noChangeAspect="1"/>
            </p:cNvSpPr>
            <p:nvPr userDrawn="1"/>
          </p:nvSpPr>
          <p:spPr>
            <a:xfrm>
              <a:off x="6435591" y="1270439"/>
              <a:ext cx="1436842" cy="1452310"/>
            </a:xfrm>
            <a:prstGeom prst="rect">
              <a:avLst/>
            </a:prstGeom>
            <a:solidFill>
              <a:srgbClr val="C48B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u="sng"/>
            </a:p>
          </p:txBody>
        </p:sp>
        <p:pic>
          <p:nvPicPr>
            <p:cNvPr id="51" name="Picture 5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598307" y="1272301"/>
              <a:ext cx="1276744" cy="1289453"/>
            </a:xfrm>
            <a:prstGeom prst="rect">
              <a:avLst/>
            </a:prstGeom>
          </p:spPr>
        </p:pic>
      </p:grpSp>
    </p:spTree>
    <p:extLst>
      <p:ext uri="{BB962C8B-B14F-4D97-AF65-F5344CB8AC3E}">
        <p14:creationId xmlns:p14="http://schemas.microsoft.com/office/powerpoint/2010/main" val="588385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8" name="Rectangle 47"/>
          <p:cNvSpPr/>
          <p:nvPr userDrawn="1"/>
        </p:nvSpPr>
        <p:spPr>
          <a:xfrm>
            <a:off x="2" y="1304931"/>
            <a:ext cx="4942125" cy="2524125"/>
          </a:xfrm>
          <a:prstGeom prst="rect">
            <a:avLst/>
          </a:prstGeom>
          <a:solidFill>
            <a:srgbClr val="005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p>
        </p:txBody>
      </p:sp>
      <p:pic>
        <p:nvPicPr>
          <p:cNvPr id="49" name="Picture 4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7453" y="3404622"/>
            <a:ext cx="1606118" cy="241319"/>
          </a:xfrm>
          <a:prstGeom prst="rect">
            <a:avLst/>
          </a:prstGeom>
        </p:spPr>
      </p:pic>
      <p:sp>
        <p:nvSpPr>
          <p:cNvPr id="50" name="Rectangle 49"/>
          <p:cNvSpPr/>
          <p:nvPr userDrawn="1"/>
        </p:nvSpPr>
        <p:spPr>
          <a:xfrm>
            <a:off x="3980165" y="-28"/>
            <a:ext cx="2883354" cy="2606703"/>
          </a:xfrm>
          <a:prstGeom prst="rect">
            <a:avLst/>
          </a:prstGeom>
          <a:solidFill>
            <a:srgbClr val="6D9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p>
        </p:txBody>
      </p:sp>
      <p:cxnSp>
        <p:nvCxnSpPr>
          <p:cNvPr id="51" name="Straight Connector 50"/>
          <p:cNvCxnSpPr/>
          <p:nvPr userDrawn="1"/>
        </p:nvCxnSpPr>
        <p:spPr>
          <a:xfrm>
            <a:off x="5204528" y="1288359"/>
            <a:ext cx="151566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2" name="Text Placeholder 4"/>
          <p:cNvSpPr>
            <a:spLocks noGrp="1"/>
          </p:cNvSpPr>
          <p:nvPr>
            <p:ph type="body" sz="quarter" idx="17" hasCustomPrompt="1"/>
          </p:nvPr>
        </p:nvSpPr>
        <p:spPr>
          <a:xfrm>
            <a:off x="248872" y="1488201"/>
            <a:ext cx="3587982" cy="415498"/>
          </a:xfrm>
          <a:prstGeom prst="rect">
            <a:avLst/>
          </a:prstGeom>
        </p:spPr>
        <p:txBody>
          <a:bodyPr wrap="square" lIns="0" tIns="0" bIns="0">
            <a:spAutoFit/>
          </a:bodyPr>
          <a:lstStyle>
            <a:lvl1pPr marL="0" indent="0">
              <a:spcBef>
                <a:spcPts val="0"/>
              </a:spcBef>
              <a:buNone/>
              <a:defRPr sz="2700" b="1">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pPr lvl="0"/>
            <a:r>
              <a:rPr lang="en-ZA" dirty="0"/>
              <a:t>Heading</a:t>
            </a:r>
          </a:p>
        </p:txBody>
      </p:sp>
      <p:sp>
        <p:nvSpPr>
          <p:cNvPr id="53" name="Text Placeholder 4"/>
          <p:cNvSpPr>
            <a:spLocks noGrp="1"/>
          </p:cNvSpPr>
          <p:nvPr>
            <p:ph type="body" sz="quarter" idx="18" hasCustomPrompt="1"/>
          </p:nvPr>
        </p:nvSpPr>
        <p:spPr>
          <a:xfrm>
            <a:off x="267890" y="2750888"/>
            <a:ext cx="3567114" cy="196208"/>
          </a:xfrm>
          <a:prstGeom prst="rect">
            <a:avLst/>
          </a:prstGeom>
        </p:spPr>
        <p:txBody>
          <a:bodyPr wrap="square" lIns="0" tIns="0" bIns="0">
            <a:spAutoFit/>
          </a:bodyPr>
          <a:lstStyle>
            <a:lvl1pPr marL="0" indent="0">
              <a:spcBef>
                <a:spcPts val="0"/>
              </a:spcBef>
              <a:buNone/>
              <a:defRPr sz="1275">
                <a:solidFill>
                  <a:schemeClr val="bg1"/>
                </a:solidFill>
                <a:latin typeface="Arial" panose="020B0604020202020204" pitchFamily="34" charset="0"/>
                <a:cs typeface="Arial" panose="020B0604020202020204" pitchFamily="34" charset="0"/>
              </a:defRPr>
            </a:lvl1pPr>
          </a:lstStyle>
          <a:p>
            <a:pPr lvl="0"/>
            <a:r>
              <a:rPr lang="en-US" dirty="0"/>
              <a:t>Date</a:t>
            </a:r>
            <a:endParaRPr lang="en-ZA" dirty="0"/>
          </a:p>
        </p:txBody>
      </p:sp>
      <p:grpSp>
        <p:nvGrpSpPr>
          <p:cNvPr id="55" name="Group 54"/>
          <p:cNvGrpSpPr/>
          <p:nvPr userDrawn="1"/>
        </p:nvGrpSpPr>
        <p:grpSpPr>
          <a:xfrm>
            <a:off x="3856093" y="1147117"/>
            <a:ext cx="1210770" cy="1621351"/>
            <a:chOff x="6435591" y="1113939"/>
            <a:chExt cx="1601874" cy="1608810"/>
          </a:xfrm>
        </p:grpSpPr>
        <p:sp>
          <p:nvSpPr>
            <p:cNvPr id="57" name="Rectangle 56"/>
            <p:cNvSpPr>
              <a:spLocks noChangeAspect="1"/>
            </p:cNvSpPr>
            <p:nvPr userDrawn="1"/>
          </p:nvSpPr>
          <p:spPr>
            <a:xfrm>
              <a:off x="6600623" y="1113939"/>
              <a:ext cx="1436842" cy="1447815"/>
            </a:xfrm>
            <a:prstGeom prst="rect">
              <a:avLst/>
            </a:prstGeom>
            <a:solidFill>
              <a:srgbClr val="D71C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u="sng"/>
            </a:p>
          </p:txBody>
        </p:sp>
        <p:sp>
          <p:nvSpPr>
            <p:cNvPr id="58" name="Rectangle 57"/>
            <p:cNvSpPr>
              <a:spLocks noChangeAspect="1"/>
            </p:cNvSpPr>
            <p:nvPr userDrawn="1"/>
          </p:nvSpPr>
          <p:spPr>
            <a:xfrm>
              <a:off x="6435591" y="1270439"/>
              <a:ext cx="1436842" cy="1452310"/>
            </a:xfrm>
            <a:prstGeom prst="rect">
              <a:avLst/>
            </a:prstGeom>
            <a:solidFill>
              <a:srgbClr val="C48B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u="sng"/>
            </a:p>
          </p:txBody>
        </p:sp>
        <p:pic>
          <p:nvPicPr>
            <p:cNvPr id="59" name="Picture 5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98307" y="1272301"/>
              <a:ext cx="1276744" cy="1289453"/>
            </a:xfrm>
            <a:prstGeom prst="rect">
              <a:avLst/>
            </a:prstGeom>
          </p:spPr>
        </p:pic>
      </p:grpSp>
      <p:sp>
        <p:nvSpPr>
          <p:cNvPr id="60" name="Picture Placeholder 3"/>
          <p:cNvSpPr>
            <a:spLocks noGrp="1"/>
          </p:cNvSpPr>
          <p:nvPr userDrawn="1">
            <p:ph type="pic" sz="quarter" idx="14" hasCustomPrompt="1"/>
          </p:nvPr>
        </p:nvSpPr>
        <p:spPr>
          <a:xfrm>
            <a:off x="-5481" y="2603065"/>
            <a:ext cx="6871439" cy="2540441"/>
          </a:xfrm>
          <a:custGeom>
            <a:avLst/>
            <a:gdLst>
              <a:gd name="connsiteX0" fmla="*/ 0 w 5329237"/>
              <a:gd name="connsiteY0" fmla="*/ 0 h 5143500"/>
              <a:gd name="connsiteX1" fmla="*/ 5329237 w 5329237"/>
              <a:gd name="connsiteY1" fmla="*/ 0 h 5143500"/>
              <a:gd name="connsiteX2" fmla="*/ 5329237 w 5329237"/>
              <a:gd name="connsiteY2" fmla="*/ 5143500 h 5143500"/>
              <a:gd name="connsiteX3" fmla="*/ 0 w 5329237"/>
              <a:gd name="connsiteY3" fmla="*/ 5143500 h 5143500"/>
              <a:gd name="connsiteX4" fmla="*/ 0 w 5329237"/>
              <a:gd name="connsiteY4" fmla="*/ 0 h 5143500"/>
              <a:gd name="connsiteX0" fmla="*/ 0 w 5329237"/>
              <a:gd name="connsiteY0" fmla="*/ 10048 h 5153548"/>
              <a:gd name="connsiteX1" fmla="*/ 1872604 w 5329237"/>
              <a:gd name="connsiteY1" fmla="*/ 0 h 5153548"/>
              <a:gd name="connsiteX2" fmla="*/ 5329237 w 5329237"/>
              <a:gd name="connsiteY2" fmla="*/ 10048 h 5153548"/>
              <a:gd name="connsiteX3" fmla="*/ 5329237 w 5329237"/>
              <a:gd name="connsiteY3" fmla="*/ 5153548 h 5153548"/>
              <a:gd name="connsiteX4" fmla="*/ 0 w 5329237"/>
              <a:gd name="connsiteY4" fmla="*/ 5153548 h 5153548"/>
              <a:gd name="connsiteX5" fmla="*/ 0 w 5329237"/>
              <a:gd name="connsiteY5" fmla="*/ 10048 h 5153548"/>
              <a:gd name="connsiteX0" fmla="*/ 0 w 5329237"/>
              <a:gd name="connsiteY0" fmla="*/ 0 h 5143500"/>
              <a:gd name="connsiteX1" fmla="*/ 2555892 w 5329237"/>
              <a:gd name="connsiteY1" fmla="*/ 0 h 5143500"/>
              <a:gd name="connsiteX2" fmla="*/ 5329237 w 5329237"/>
              <a:gd name="connsiteY2" fmla="*/ 0 h 5143500"/>
              <a:gd name="connsiteX3" fmla="*/ 5329237 w 5329237"/>
              <a:gd name="connsiteY3" fmla="*/ 5143500 h 5143500"/>
              <a:gd name="connsiteX4" fmla="*/ 0 w 5329237"/>
              <a:gd name="connsiteY4" fmla="*/ 5143500 h 5143500"/>
              <a:gd name="connsiteX5" fmla="*/ 0 w 5329237"/>
              <a:gd name="connsiteY5" fmla="*/ 0 h 5143500"/>
              <a:gd name="connsiteX0" fmla="*/ 0 w 5329237"/>
              <a:gd name="connsiteY0" fmla="*/ 0 h 5143500"/>
              <a:gd name="connsiteX1" fmla="*/ 2555892 w 5329237"/>
              <a:gd name="connsiteY1" fmla="*/ 0 h 5143500"/>
              <a:gd name="connsiteX2" fmla="*/ 5329237 w 5329237"/>
              <a:gd name="connsiteY2" fmla="*/ 0 h 5143500"/>
              <a:gd name="connsiteX3" fmla="*/ 5329237 w 5329237"/>
              <a:gd name="connsiteY3" fmla="*/ 5143500 h 5143500"/>
              <a:gd name="connsiteX4" fmla="*/ 0 w 5329237"/>
              <a:gd name="connsiteY4" fmla="*/ 5143500 h 5143500"/>
              <a:gd name="connsiteX5" fmla="*/ 3611 w 5329237"/>
              <a:gd name="connsiteY5" fmla="*/ 1909187 h 5143500"/>
              <a:gd name="connsiteX6" fmla="*/ 0 w 5329237"/>
              <a:gd name="connsiteY6" fmla="*/ 0 h 5143500"/>
              <a:gd name="connsiteX0" fmla="*/ 2582426 w 5329237"/>
              <a:gd name="connsiteY0" fmla="*/ 1637881 h 5143500"/>
              <a:gd name="connsiteX1" fmla="*/ 2555892 w 5329237"/>
              <a:gd name="connsiteY1" fmla="*/ 0 h 5143500"/>
              <a:gd name="connsiteX2" fmla="*/ 5329237 w 5329237"/>
              <a:gd name="connsiteY2" fmla="*/ 0 h 5143500"/>
              <a:gd name="connsiteX3" fmla="*/ 5329237 w 5329237"/>
              <a:gd name="connsiteY3" fmla="*/ 5143500 h 5143500"/>
              <a:gd name="connsiteX4" fmla="*/ 0 w 5329237"/>
              <a:gd name="connsiteY4" fmla="*/ 5143500 h 5143500"/>
              <a:gd name="connsiteX5" fmla="*/ 3611 w 5329237"/>
              <a:gd name="connsiteY5" fmla="*/ 1909187 h 5143500"/>
              <a:gd name="connsiteX6" fmla="*/ 2582426 w 5329237"/>
              <a:gd name="connsiteY6" fmla="*/ 1637881 h 5143500"/>
              <a:gd name="connsiteX0" fmla="*/ 2582426 w 5329237"/>
              <a:gd name="connsiteY0" fmla="*/ 1637881 h 5143500"/>
              <a:gd name="connsiteX1" fmla="*/ 2555892 w 5329237"/>
              <a:gd name="connsiteY1" fmla="*/ 0 h 5143500"/>
              <a:gd name="connsiteX2" fmla="*/ 5329237 w 5329237"/>
              <a:gd name="connsiteY2" fmla="*/ 0 h 5143500"/>
              <a:gd name="connsiteX3" fmla="*/ 5329237 w 5329237"/>
              <a:gd name="connsiteY3" fmla="*/ 5143500 h 5143500"/>
              <a:gd name="connsiteX4" fmla="*/ 0 w 5329237"/>
              <a:gd name="connsiteY4" fmla="*/ 5143500 h 5143500"/>
              <a:gd name="connsiteX5" fmla="*/ 3611 w 5329237"/>
              <a:gd name="connsiteY5" fmla="*/ 1909187 h 5143500"/>
              <a:gd name="connsiteX6" fmla="*/ 2582426 w 5329237"/>
              <a:gd name="connsiteY6" fmla="*/ 1637881 h 5143500"/>
              <a:gd name="connsiteX0" fmla="*/ 2572378 w 5329237"/>
              <a:gd name="connsiteY0" fmla="*/ 1939331 h 5143500"/>
              <a:gd name="connsiteX1" fmla="*/ 2555892 w 5329237"/>
              <a:gd name="connsiteY1" fmla="*/ 0 h 5143500"/>
              <a:gd name="connsiteX2" fmla="*/ 5329237 w 5329237"/>
              <a:gd name="connsiteY2" fmla="*/ 0 h 5143500"/>
              <a:gd name="connsiteX3" fmla="*/ 5329237 w 5329237"/>
              <a:gd name="connsiteY3" fmla="*/ 5143500 h 5143500"/>
              <a:gd name="connsiteX4" fmla="*/ 0 w 5329237"/>
              <a:gd name="connsiteY4" fmla="*/ 5143500 h 5143500"/>
              <a:gd name="connsiteX5" fmla="*/ 3611 w 5329237"/>
              <a:gd name="connsiteY5" fmla="*/ 1909187 h 5143500"/>
              <a:gd name="connsiteX6" fmla="*/ 2572378 w 5329237"/>
              <a:gd name="connsiteY6" fmla="*/ 1939331 h 5143500"/>
              <a:gd name="connsiteX0" fmla="*/ 2572378 w 5329237"/>
              <a:gd name="connsiteY0" fmla="*/ 1939331 h 5143500"/>
              <a:gd name="connsiteX1" fmla="*/ 2555892 w 5329237"/>
              <a:gd name="connsiteY1" fmla="*/ 0 h 5143500"/>
              <a:gd name="connsiteX2" fmla="*/ 5329237 w 5329237"/>
              <a:gd name="connsiteY2" fmla="*/ 0 h 5143500"/>
              <a:gd name="connsiteX3" fmla="*/ 5329237 w 5329237"/>
              <a:gd name="connsiteY3" fmla="*/ 5143500 h 5143500"/>
              <a:gd name="connsiteX4" fmla="*/ 0 w 5329237"/>
              <a:gd name="connsiteY4" fmla="*/ 5143500 h 5143500"/>
              <a:gd name="connsiteX5" fmla="*/ 3611 w 5329237"/>
              <a:gd name="connsiteY5" fmla="*/ 1909187 h 5143500"/>
              <a:gd name="connsiteX6" fmla="*/ 2572378 w 5329237"/>
              <a:gd name="connsiteY6" fmla="*/ 1939331 h 5143500"/>
              <a:gd name="connsiteX0" fmla="*/ 2572378 w 5329237"/>
              <a:gd name="connsiteY0" fmla="*/ 1944093 h 5143500"/>
              <a:gd name="connsiteX1" fmla="*/ 2555892 w 5329237"/>
              <a:gd name="connsiteY1" fmla="*/ 0 h 5143500"/>
              <a:gd name="connsiteX2" fmla="*/ 5329237 w 5329237"/>
              <a:gd name="connsiteY2" fmla="*/ 0 h 5143500"/>
              <a:gd name="connsiteX3" fmla="*/ 5329237 w 5329237"/>
              <a:gd name="connsiteY3" fmla="*/ 5143500 h 5143500"/>
              <a:gd name="connsiteX4" fmla="*/ 0 w 5329237"/>
              <a:gd name="connsiteY4" fmla="*/ 5143500 h 5143500"/>
              <a:gd name="connsiteX5" fmla="*/ 3611 w 5329237"/>
              <a:gd name="connsiteY5" fmla="*/ 1909187 h 5143500"/>
              <a:gd name="connsiteX6" fmla="*/ 2572378 w 5329237"/>
              <a:gd name="connsiteY6" fmla="*/ 1944093 h 5143500"/>
              <a:gd name="connsiteX0" fmla="*/ 2558091 w 5329237"/>
              <a:gd name="connsiteY0" fmla="*/ 1920280 h 5143500"/>
              <a:gd name="connsiteX1" fmla="*/ 2555892 w 5329237"/>
              <a:gd name="connsiteY1" fmla="*/ 0 h 5143500"/>
              <a:gd name="connsiteX2" fmla="*/ 5329237 w 5329237"/>
              <a:gd name="connsiteY2" fmla="*/ 0 h 5143500"/>
              <a:gd name="connsiteX3" fmla="*/ 5329237 w 5329237"/>
              <a:gd name="connsiteY3" fmla="*/ 5143500 h 5143500"/>
              <a:gd name="connsiteX4" fmla="*/ 0 w 5329237"/>
              <a:gd name="connsiteY4" fmla="*/ 5143500 h 5143500"/>
              <a:gd name="connsiteX5" fmla="*/ 3611 w 5329237"/>
              <a:gd name="connsiteY5" fmla="*/ 1909187 h 5143500"/>
              <a:gd name="connsiteX6" fmla="*/ 2558091 w 5329237"/>
              <a:gd name="connsiteY6" fmla="*/ 1920280 h 5143500"/>
              <a:gd name="connsiteX0" fmla="*/ 2558091 w 5329237"/>
              <a:gd name="connsiteY0" fmla="*/ 1920280 h 5143500"/>
              <a:gd name="connsiteX1" fmla="*/ 2555892 w 5329237"/>
              <a:gd name="connsiteY1" fmla="*/ 0 h 5143500"/>
              <a:gd name="connsiteX2" fmla="*/ 5329237 w 5329237"/>
              <a:gd name="connsiteY2" fmla="*/ 0 h 5143500"/>
              <a:gd name="connsiteX3" fmla="*/ 5329237 w 5329237"/>
              <a:gd name="connsiteY3" fmla="*/ 5143500 h 5143500"/>
              <a:gd name="connsiteX4" fmla="*/ 0 w 5329237"/>
              <a:gd name="connsiteY4" fmla="*/ 5143500 h 5143500"/>
              <a:gd name="connsiteX5" fmla="*/ 3611 w 5329237"/>
              <a:gd name="connsiteY5" fmla="*/ 1909187 h 5143500"/>
              <a:gd name="connsiteX6" fmla="*/ 2558091 w 5329237"/>
              <a:gd name="connsiteY6" fmla="*/ 1920280 h 5143500"/>
              <a:gd name="connsiteX0" fmla="*/ 2558091 w 5329237"/>
              <a:gd name="connsiteY0" fmla="*/ 1920280 h 5143500"/>
              <a:gd name="connsiteX1" fmla="*/ 2555892 w 5329237"/>
              <a:gd name="connsiteY1" fmla="*/ 0 h 5143500"/>
              <a:gd name="connsiteX2" fmla="*/ 5329237 w 5329237"/>
              <a:gd name="connsiteY2" fmla="*/ 0 h 5143500"/>
              <a:gd name="connsiteX3" fmla="*/ 5329237 w 5329237"/>
              <a:gd name="connsiteY3" fmla="*/ 5143500 h 5143500"/>
              <a:gd name="connsiteX4" fmla="*/ 0 w 5329237"/>
              <a:gd name="connsiteY4" fmla="*/ 5143500 h 5143500"/>
              <a:gd name="connsiteX5" fmla="*/ 3611 w 5329237"/>
              <a:gd name="connsiteY5" fmla="*/ 1909187 h 5143500"/>
              <a:gd name="connsiteX6" fmla="*/ 2558091 w 5329237"/>
              <a:gd name="connsiteY6" fmla="*/ 1920280 h 5143500"/>
              <a:gd name="connsiteX0" fmla="*/ 2558091 w 5329237"/>
              <a:gd name="connsiteY0" fmla="*/ 1920280 h 5143500"/>
              <a:gd name="connsiteX1" fmla="*/ 2555892 w 5329237"/>
              <a:gd name="connsiteY1" fmla="*/ 0 h 5143500"/>
              <a:gd name="connsiteX2" fmla="*/ 5329237 w 5329237"/>
              <a:gd name="connsiteY2" fmla="*/ 0 h 5143500"/>
              <a:gd name="connsiteX3" fmla="*/ 5329237 w 5329237"/>
              <a:gd name="connsiteY3" fmla="*/ 5143500 h 5143500"/>
              <a:gd name="connsiteX4" fmla="*/ 0 w 5329237"/>
              <a:gd name="connsiteY4" fmla="*/ 5143500 h 5143500"/>
              <a:gd name="connsiteX5" fmla="*/ 3611 w 5329237"/>
              <a:gd name="connsiteY5" fmla="*/ 1909187 h 5143500"/>
              <a:gd name="connsiteX6" fmla="*/ 1281112 w 5329237"/>
              <a:gd name="connsiteY6" fmla="*/ 1914525 h 5143500"/>
              <a:gd name="connsiteX7" fmla="*/ 2558091 w 5329237"/>
              <a:gd name="connsiteY7" fmla="*/ 1920280 h 5143500"/>
              <a:gd name="connsiteX0" fmla="*/ 2558091 w 5329237"/>
              <a:gd name="connsiteY0" fmla="*/ 1920280 h 5143500"/>
              <a:gd name="connsiteX1" fmla="*/ 2555892 w 5329237"/>
              <a:gd name="connsiteY1" fmla="*/ 0 h 5143500"/>
              <a:gd name="connsiteX2" fmla="*/ 5329237 w 5329237"/>
              <a:gd name="connsiteY2" fmla="*/ 0 h 5143500"/>
              <a:gd name="connsiteX3" fmla="*/ 5329237 w 5329237"/>
              <a:gd name="connsiteY3" fmla="*/ 5143500 h 5143500"/>
              <a:gd name="connsiteX4" fmla="*/ 0 w 5329237"/>
              <a:gd name="connsiteY4" fmla="*/ 5143500 h 5143500"/>
              <a:gd name="connsiteX5" fmla="*/ 3611 w 5329237"/>
              <a:gd name="connsiteY5" fmla="*/ 1909187 h 5143500"/>
              <a:gd name="connsiteX6" fmla="*/ 1281112 w 5329237"/>
              <a:gd name="connsiteY6" fmla="*/ 1914525 h 5143500"/>
              <a:gd name="connsiteX7" fmla="*/ 1900237 w 5329237"/>
              <a:gd name="connsiteY7" fmla="*/ 1909763 h 5143500"/>
              <a:gd name="connsiteX8" fmla="*/ 2558091 w 5329237"/>
              <a:gd name="connsiteY8" fmla="*/ 1920280 h 5143500"/>
              <a:gd name="connsiteX0" fmla="*/ 2558091 w 5329237"/>
              <a:gd name="connsiteY0" fmla="*/ 1920280 h 5143500"/>
              <a:gd name="connsiteX1" fmla="*/ 2555892 w 5329237"/>
              <a:gd name="connsiteY1" fmla="*/ 0 h 5143500"/>
              <a:gd name="connsiteX2" fmla="*/ 5329237 w 5329237"/>
              <a:gd name="connsiteY2" fmla="*/ 0 h 5143500"/>
              <a:gd name="connsiteX3" fmla="*/ 5329237 w 5329237"/>
              <a:gd name="connsiteY3" fmla="*/ 5143500 h 5143500"/>
              <a:gd name="connsiteX4" fmla="*/ 0 w 5329237"/>
              <a:gd name="connsiteY4" fmla="*/ 5143500 h 5143500"/>
              <a:gd name="connsiteX5" fmla="*/ 3611 w 5329237"/>
              <a:gd name="connsiteY5" fmla="*/ 1909187 h 5143500"/>
              <a:gd name="connsiteX6" fmla="*/ 1900237 w 5329237"/>
              <a:gd name="connsiteY6" fmla="*/ 1909763 h 5143500"/>
              <a:gd name="connsiteX7" fmla="*/ 2558091 w 5329237"/>
              <a:gd name="connsiteY7" fmla="*/ 1920280 h 5143500"/>
              <a:gd name="connsiteX0" fmla="*/ 2558091 w 5329237"/>
              <a:gd name="connsiteY0" fmla="*/ 1920280 h 5143500"/>
              <a:gd name="connsiteX1" fmla="*/ 2555892 w 5329237"/>
              <a:gd name="connsiteY1" fmla="*/ 0 h 5143500"/>
              <a:gd name="connsiteX2" fmla="*/ 5329237 w 5329237"/>
              <a:gd name="connsiteY2" fmla="*/ 0 h 5143500"/>
              <a:gd name="connsiteX3" fmla="*/ 5329237 w 5329237"/>
              <a:gd name="connsiteY3" fmla="*/ 5143500 h 5143500"/>
              <a:gd name="connsiteX4" fmla="*/ 0 w 5329237"/>
              <a:gd name="connsiteY4" fmla="*/ 5143500 h 5143500"/>
              <a:gd name="connsiteX5" fmla="*/ 3611 w 5329237"/>
              <a:gd name="connsiteY5" fmla="*/ 1909187 h 5143500"/>
              <a:gd name="connsiteX6" fmla="*/ 2558091 w 5329237"/>
              <a:gd name="connsiteY6" fmla="*/ 1920280 h 5143500"/>
              <a:gd name="connsiteX0" fmla="*/ 2558091 w 5329237"/>
              <a:gd name="connsiteY0" fmla="*/ 1920280 h 5143500"/>
              <a:gd name="connsiteX1" fmla="*/ 2555892 w 5329237"/>
              <a:gd name="connsiteY1" fmla="*/ 0 h 5143500"/>
              <a:gd name="connsiteX2" fmla="*/ 5329237 w 5329237"/>
              <a:gd name="connsiteY2" fmla="*/ 0 h 5143500"/>
              <a:gd name="connsiteX3" fmla="*/ 5329237 w 5329237"/>
              <a:gd name="connsiteY3" fmla="*/ 5143500 h 5143500"/>
              <a:gd name="connsiteX4" fmla="*/ 0 w 5329237"/>
              <a:gd name="connsiteY4" fmla="*/ 5143500 h 5143500"/>
              <a:gd name="connsiteX5" fmla="*/ 95051 w 5329237"/>
              <a:gd name="connsiteY5" fmla="*/ 2000627 h 5143500"/>
              <a:gd name="connsiteX0" fmla="*/ 2585614 w 5356760"/>
              <a:gd name="connsiteY0" fmla="*/ 1920280 h 5143500"/>
              <a:gd name="connsiteX1" fmla="*/ 2583415 w 5356760"/>
              <a:gd name="connsiteY1" fmla="*/ 0 h 5143500"/>
              <a:gd name="connsiteX2" fmla="*/ 5356760 w 5356760"/>
              <a:gd name="connsiteY2" fmla="*/ 0 h 5143500"/>
              <a:gd name="connsiteX3" fmla="*/ 5356760 w 5356760"/>
              <a:gd name="connsiteY3" fmla="*/ 5143500 h 5143500"/>
              <a:gd name="connsiteX4" fmla="*/ 27523 w 5356760"/>
              <a:gd name="connsiteY4" fmla="*/ 5143500 h 5143500"/>
              <a:gd name="connsiteX5" fmla="*/ 46374 w 5356760"/>
              <a:gd name="connsiteY5" fmla="*/ 1914902 h 5143500"/>
              <a:gd name="connsiteX0" fmla="*/ 2573744 w 5344890"/>
              <a:gd name="connsiteY0" fmla="*/ 1920280 h 5143500"/>
              <a:gd name="connsiteX1" fmla="*/ 2571545 w 5344890"/>
              <a:gd name="connsiteY1" fmla="*/ 0 h 5143500"/>
              <a:gd name="connsiteX2" fmla="*/ 5344890 w 5344890"/>
              <a:gd name="connsiteY2" fmla="*/ 0 h 5143500"/>
              <a:gd name="connsiteX3" fmla="*/ 5344890 w 5344890"/>
              <a:gd name="connsiteY3" fmla="*/ 5143500 h 5143500"/>
              <a:gd name="connsiteX4" fmla="*/ 15653 w 5344890"/>
              <a:gd name="connsiteY4" fmla="*/ 5143500 h 5143500"/>
              <a:gd name="connsiteX5" fmla="*/ 53554 w 5344890"/>
              <a:gd name="connsiteY5" fmla="*/ 2033964 h 5143500"/>
              <a:gd name="connsiteX0" fmla="*/ 2588865 w 5360011"/>
              <a:gd name="connsiteY0" fmla="*/ 1920280 h 5143500"/>
              <a:gd name="connsiteX1" fmla="*/ 2586666 w 5360011"/>
              <a:gd name="connsiteY1" fmla="*/ 0 h 5143500"/>
              <a:gd name="connsiteX2" fmla="*/ 5360011 w 5360011"/>
              <a:gd name="connsiteY2" fmla="*/ 0 h 5143500"/>
              <a:gd name="connsiteX3" fmla="*/ 5360011 w 5360011"/>
              <a:gd name="connsiteY3" fmla="*/ 5143500 h 5143500"/>
              <a:gd name="connsiteX4" fmla="*/ 30774 w 5360011"/>
              <a:gd name="connsiteY4" fmla="*/ 5143500 h 5143500"/>
              <a:gd name="connsiteX5" fmla="*/ 44863 w 5360011"/>
              <a:gd name="connsiteY5" fmla="*/ 1914901 h 5143500"/>
              <a:gd name="connsiteX0" fmla="*/ 2603153 w 5360011"/>
              <a:gd name="connsiteY0" fmla="*/ 1882180 h 5143500"/>
              <a:gd name="connsiteX1" fmla="*/ 2586666 w 5360011"/>
              <a:gd name="connsiteY1" fmla="*/ 0 h 5143500"/>
              <a:gd name="connsiteX2" fmla="*/ 5360011 w 5360011"/>
              <a:gd name="connsiteY2" fmla="*/ 0 h 5143500"/>
              <a:gd name="connsiteX3" fmla="*/ 5360011 w 5360011"/>
              <a:gd name="connsiteY3" fmla="*/ 5143500 h 5143500"/>
              <a:gd name="connsiteX4" fmla="*/ 30774 w 5360011"/>
              <a:gd name="connsiteY4" fmla="*/ 5143500 h 5143500"/>
              <a:gd name="connsiteX5" fmla="*/ 44863 w 5360011"/>
              <a:gd name="connsiteY5" fmla="*/ 1914901 h 5143500"/>
              <a:gd name="connsiteX0" fmla="*/ 2588865 w 5360011"/>
              <a:gd name="connsiteY0" fmla="*/ 1934567 h 5143500"/>
              <a:gd name="connsiteX1" fmla="*/ 2586666 w 5360011"/>
              <a:gd name="connsiteY1" fmla="*/ 0 h 5143500"/>
              <a:gd name="connsiteX2" fmla="*/ 5360011 w 5360011"/>
              <a:gd name="connsiteY2" fmla="*/ 0 h 5143500"/>
              <a:gd name="connsiteX3" fmla="*/ 5360011 w 5360011"/>
              <a:gd name="connsiteY3" fmla="*/ 5143500 h 5143500"/>
              <a:gd name="connsiteX4" fmla="*/ 30774 w 5360011"/>
              <a:gd name="connsiteY4" fmla="*/ 5143500 h 5143500"/>
              <a:gd name="connsiteX5" fmla="*/ 44863 w 5360011"/>
              <a:gd name="connsiteY5" fmla="*/ 1914901 h 5143500"/>
              <a:gd name="connsiteX0" fmla="*/ 2588865 w 5360011"/>
              <a:gd name="connsiteY0" fmla="*/ 1934567 h 5143500"/>
              <a:gd name="connsiteX1" fmla="*/ 2586666 w 5360011"/>
              <a:gd name="connsiteY1" fmla="*/ 0 h 5143500"/>
              <a:gd name="connsiteX2" fmla="*/ 5360011 w 5360011"/>
              <a:gd name="connsiteY2" fmla="*/ 0 h 5143500"/>
              <a:gd name="connsiteX3" fmla="*/ 5360011 w 5360011"/>
              <a:gd name="connsiteY3" fmla="*/ 5143500 h 5143500"/>
              <a:gd name="connsiteX4" fmla="*/ 30774 w 5360011"/>
              <a:gd name="connsiteY4" fmla="*/ 5143500 h 5143500"/>
              <a:gd name="connsiteX5" fmla="*/ 44863 w 5360011"/>
              <a:gd name="connsiteY5" fmla="*/ 1914901 h 5143500"/>
              <a:gd name="connsiteX0" fmla="*/ 2588865 w 5360011"/>
              <a:gd name="connsiteY0" fmla="*/ 1934567 h 5143500"/>
              <a:gd name="connsiteX1" fmla="*/ 2586666 w 5360011"/>
              <a:gd name="connsiteY1" fmla="*/ 0 h 5143500"/>
              <a:gd name="connsiteX2" fmla="*/ 5360011 w 5360011"/>
              <a:gd name="connsiteY2" fmla="*/ 0 h 5143500"/>
              <a:gd name="connsiteX3" fmla="*/ 5360011 w 5360011"/>
              <a:gd name="connsiteY3" fmla="*/ 5143500 h 5143500"/>
              <a:gd name="connsiteX4" fmla="*/ 30774 w 5360011"/>
              <a:gd name="connsiteY4" fmla="*/ 5143500 h 5143500"/>
              <a:gd name="connsiteX5" fmla="*/ 44863 w 5360011"/>
              <a:gd name="connsiteY5" fmla="*/ 1914901 h 5143500"/>
              <a:gd name="connsiteX0" fmla="*/ 2588865 w 5360011"/>
              <a:gd name="connsiteY0" fmla="*/ 1905992 h 5143500"/>
              <a:gd name="connsiteX1" fmla="*/ 2586666 w 5360011"/>
              <a:gd name="connsiteY1" fmla="*/ 0 h 5143500"/>
              <a:gd name="connsiteX2" fmla="*/ 5360011 w 5360011"/>
              <a:gd name="connsiteY2" fmla="*/ 0 h 5143500"/>
              <a:gd name="connsiteX3" fmla="*/ 5360011 w 5360011"/>
              <a:gd name="connsiteY3" fmla="*/ 5143500 h 5143500"/>
              <a:gd name="connsiteX4" fmla="*/ 30774 w 5360011"/>
              <a:gd name="connsiteY4" fmla="*/ 5143500 h 5143500"/>
              <a:gd name="connsiteX5" fmla="*/ 44863 w 5360011"/>
              <a:gd name="connsiteY5" fmla="*/ 1914901 h 5143500"/>
              <a:gd name="connsiteX0" fmla="*/ 2592210 w 5363356"/>
              <a:gd name="connsiteY0" fmla="*/ 1905992 h 5143500"/>
              <a:gd name="connsiteX1" fmla="*/ 2590011 w 5363356"/>
              <a:gd name="connsiteY1" fmla="*/ 0 h 5143500"/>
              <a:gd name="connsiteX2" fmla="*/ 5363356 w 5363356"/>
              <a:gd name="connsiteY2" fmla="*/ 0 h 5143500"/>
              <a:gd name="connsiteX3" fmla="*/ 5363356 w 5363356"/>
              <a:gd name="connsiteY3" fmla="*/ 5143500 h 5143500"/>
              <a:gd name="connsiteX4" fmla="*/ 34119 w 5363356"/>
              <a:gd name="connsiteY4" fmla="*/ 5143500 h 5143500"/>
              <a:gd name="connsiteX5" fmla="*/ 43445 w 5363356"/>
              <a:gd name="connsiteY5" fmla="*/ 1914901 h 5143500"/>
              <a:gd name="connsiteX0" fmla="*/ 2592210 w 5363356"/>
              <a:gd name="connsiteY0" fmla="*/ 1896467 h 5143500"/>
              <a:gd name="connsiteX1" fmla="*/ 2590011 w 5363356"/>
              <a:gd name="connsiteY1" fmla="*/ 0 h 5143500"/>
              <a:gd name="connsiteX2" fmla="*/ 5363356 w 5363356"/>
              <a:gd name="connsiteY2" fmla="*/ 0 h 5143500"/>
              <a:gd name="connsiteX3" fmla="*/ 5363356 w 5363356"/>
              <a:gd name="connsiteY3" fmla="*/ 5143500 h 5143500"/>
              <a:gd name="connsiteX4" fmla="*/ 34119 w 5363356"/>
              <a:gd name="connsiteY4" fmla="*/ 5143500 h 5143500"/>
              <a:gd name="connsiteX5" fmla="*/ 43445 w 5363356"/>
              <a:gd name="connsiteY5" fmla="*/ 1914901 h 5143500"/>
              <a:gd name="connsiteX0" fmla="*/ 2587447 w 5363356"/>
              <a:gd name="connsiteY0" fmla="*/ 1925042 h 5143500"/>
              <a:gd name="connsiteX1" fmla="*/ 2590011 w 5363356"/>
              <a:gd name="connsiteY1" fmla="*/ 0 h 5143500"/>
              <a:gd name="connsiteX2" fmla="*/ 5363356 w 5363356"/>
              <a:gd name="connsiteY2" fmla="*/ 0 h 5143500"/>
              <a:gd name="connsiteX3" fmla="*/ 5363356 w 5363356"/>
              <a:gd name="connsiteY3" fmla="*/ 5143500 h 5143500"/>
              <a:gd name="connsiteX4" fmla="*/ 34119 w 5363356"/>
              <a:gd name="connsiteY4" fmla="*/ 5143500 h 5143500"/>
              <a:gd name="connsiteX5" fmla="*/ 43445 w 5363356"/>
              <a:gd name="connsiteY5" fmla="*/ 1914901 h 5143500"/>
              <a:gd name="connsiteX0" fmla="*/ 2587447 w 5363356"/>
              <a:gd name="connsiteY0" fmla="*/ 1901229 h 5143500"/>
              <a:gd name="connsiteX1" fmla="*/ 2590011 w 5363356"/>
              <a:gd name="connsiteY1" fmla="*/ 0 h 5143500"/>
              <a:gd name="connsiteX2" fmla="*/ 5363356 w 5363356"/>
              <a:gd name="connsiteY2" fmla="*/ 0 h 5143500"/>
              <a:gd name="connsiteX3" fmla="*/ 5363356 w 5363356"/>
              <a:gd name="connsiteY3" fmla="*/ 5143500 h 5143500"/>
              <a:gd name="connsiteX4" fmla="*/ 34119 w 5363356"/>
              <a:gd name="connsiteY4" fmla="*/ 5143500 h 5143500"/>
              <a:gd name="connsiteX5" fmla="*/ 43445 w 5363356"/>
              <a:gd name="connsiteY5" fmla="*/ 1914901 h 5143500"/>
              <a:gd name="connsiteX0" fmla="*/ 2553328 w 5329237"/>
              <a:gd name="connsiteY0" fmla="*/ 1901229 h 5143500"/>
              <a:gd name="connsiteX1" fmla="*/ 2555892 w 5329237"/>
              <a:gd name="connsiteY1" fmla="*/ 0 h 5143500"/>
              <a:gd name="connsiteX2" fmla="*/ 5329237 w 5329237"/>
              <a:gd name="connsiteY2" fmla="*/ 0 h 5143500"/>
              <a:gd name="connsiteX3" fmla="*/ 5329237 w 5329237"/>
              <a:gd name="connsiteY3" fmla="*/ 5143500 h 5143500"/>
              <a:gd name="connsiteX4" fmla="*/ 0 w 5329237"/>
              <a:gd name="connsiteY4" fmla="*/ 5143500 h 5143500"/>
              <a:gd name="connsiteX5" fmla="*/ 9326 w 5329237"/>
              <a:gd name="connsiteY5" fmla="*/ 1914901 h 5143500"/>
              <a:gd name="connsiteX0" fmla="*/ 2553328 w 5329237"/>
              <a:gd name="connsiteY0" fmla="*/ 1901229 h 5143500"/>
              <a:gd name="connsiteX1" fmla="*/ 2555892 w 5329237"/>
              <a:gd name="connsiteY1" fmla="*/ 0 h 5143500"/>
              <a:gd name="connsiteX2" fmla="*/ 5329237 w 5329237"/>
              <a:gd name="connsiteY2" fmla="*/ 0 h 5143500"/>
              <a:gd name="connsiteX3" fmla="*/ 5329237 w 5329237"/>
              <a:gd name="connsiteY3" fmla="*/ 5143500 h 5143500"/>
              <a:gd name="connsiteX4" fmla="*/ 0 w 5329237"/>
              <a:gd name="connsiteY4" fmla="*/ 5143500 h 5143500"/>
              <a:gd name="connsiteX5" fmla="*/ 4564 w 5329237"/>
              <a:gd name="connsiteY5" fmla="*/ 1914901 h 5143500"/>
              <a:gd name="connsiteX0" fmla="*/ 2554401 w 5330310"/>
              <a:gd name="connsiteY0" fmla="*/ 1901229 h 5143500"/>
              <a:gd name="connsiteX1" fmla="*/ 2556965 w 5330310"/>
              <a:gd name="connsiteY1" fmla="*/ 0 h 5143500"/>
              <a:gd name="connsiteX2" fmla="*/ 5330310 w 5330310"/>
              <a:gd name="connsiteY2" fmla="*/ 0 h 5143500"/>
              <a:gd name="connsiteX3" fmla="*/ 5330310 w 5330310"/>
              <a:gd name="connsiteY3" fmla="*/ 5143500 h 5143500"/>
              <a:gd name="connsiteX4" fmla="*/ 1073 w 5330310"/>
              <a:gd name="connsiteY4" fmla="*/ 5143500 h 5143500"/>
              <a:gd name="connsiteX5" fmla="*/ 875 w 5330310"/>
              <a:gd name="connsiteY5" fmla="*/ 1910138 h 5143500"/>
              <a:gd name="connsiteX0" fmla="*/ 2552020 w 5330310"/>
              <a:gd name="connsiteY0" fmla="*/ 1922660 h 5143500"/>
              <a:gd name="connsiteX1" fmla="*/ 2556965 w 5330310"/>
              <a:gd name="connsiteY1" fmla="*/ 0 h 5143500"/>
              <a:gd name="connsiteX2" fmla="*/ 5330310 w 5330310"/>
              <a:gd name="connsiteY2" fmla="*/ 0 h 5143500"/>
              <a:gd name="connsiteX3" fmla="*/ 5330310 w 5330310"/>
              <a:gd name="connsiteY3" fmla="*/ 5143500 h 5143500"/>
              <a:gd name="connsiteX4" fmla="*/ 1073 w 5330310"/>
              <a:gd name="connsiteY4" fmla="*/ 5143500 h 5143500"/>
              <a:gd name="connsiteX5" fmla="*/ 875 w 5330310"/>
              <a:gd name="connsiteY5" fmla="*/ 1910138 h 5143500"/>
              <a:gd name="connsiteX0" fmla="*/ 2552020 w 5330310"/>
              <a:gd name="connsiteY0" fmla="*/ 1903610 h 5143500"/>
              <a:gd name="connsiteX1" fmla="*/ 2556965 w 5330310"/>
              <a:gd name="connsiteY1" fmla="*/ 0 h 5143500"/>
              <a:gd name="connsiteX2" fmla="*/ 5330310 w 5330310"/>
              <a:gd name="connsiteY2" fmla="*/ 0 h 5143500"/>
              <a:gd name="connsiteX3" fmla="*/ 5330310 w 5330310"/>
              <a:gd name="connsiteY3" fmla="*/ 5143500 h 5143500"/>
              <a:gd name="connsiteX4" fmla="*/ 1073 w 5330310"/>
              <a:gd name="connsiteY4" fmla="*/ 5143500 h 5143500"/>
              <a:gd name="connsiteX5" fmla="*/ 875 w 5330310"/>
              <a:gd name="connsiteY5" fmla="*/ 1910138 h 5143500"/>
              <a:gd name="connsiteX0" fmla="*/ 2554402 w 5330310"/>
              <a:gd name="connsiteY0" fmla="*/ 1915516 h 5143500"/>
              <a:gd name="connsiteX1" fmla="*/ 2556965 w 5330310"/>
              <a:gd name="connsiteY1" fmla="*/ 0 h 5143500"/>
              <a:gd name="connsiteX2" fmla="*/ 5330310 w 5330310"/>
              <a:gd name="connsiteY2" fmla="*/ 0 h 5143500"/>
              <a:gd name="connsiteX3" fmla="*/ 5330310 w 5330310"/>
              <a:gd name="connsiteY3" fmla="*/ 5143500 h 5143500"/>
              <a:gd name="connsiteX4" fmla="*/ 1073 w 5330310"/>
              <a:gd name="connsiteY4" fmla="*/ 5143500 h 5143500"/>
              <a:gd name="connsiteX5" fmla="*/ 875 w 5330310"/>
              <a:gd name="connsiteY5" fmla="*/ 1910138 h 5143500"/>
              <a:gd name="connsiteX0" fmla="*/ 2554402 w 5330310"/>
              <a:gd name="connsiteY0" fmla="*/ 1913135 h 5143500"/>
              <a:gd name="connsiteX1" fmla="*/ 2556965 w 5330310"/>
              <a:gd name="connsiteY1" fmla="*/ 0 h 5143500"/>
              <a:gd name="connsiteX2" fmla="*/ 5330310 w 5330310"/>
              <a:gd name="connsiteY2" fmla="*/ 0 h 5143500"/>
              <a:gd name="connsiteX3" fmla="*/ 5330310 w 5330310"/>
              <a:gd name="connsiteY3" fmla="*/ 5143500 h 5143500"/>
              <a:gd name="connsiteX4" fmla="*/ 1073 w 5330310"/>
              <a:gd name="connsiteY4" fmla="*/ 5143500 h 5143500"/>
              <a:gd name="connsiteX5" fmla="*/ 875 w 5330310"/>
              <a:gd name="connsiteY5" fmla="*/ 1910138 h 5143500"/>
              <a:gd name="connsiteX0" fmla="*/ 2556783 w 5330310"/>
              <a:gd name="connsiteY0" fmla="*/ 1910754 h 5143500"/>
              <a:gd name="connsiteX1" fmla="*/ 2556965 w 5330310"/>
              <a:gd name="connsiteY1" fmla="*/ 0 h 5143500"/>
              <a:gd name="connsiteX2" fmla="*/ 5330310 w 5330310"/>
              <a:gd name="connsiteY2" fmla="*/ 0 h 5143500"/>
              <a:gd name="connsiteX3" fmla="*/ 5330310 w 5330310"/>
              <a:gd name="connsiteY3" fmla="*/ 5143500 h 5143500"/>
              <a:gd name="connsiteX4" fmla="*/ 1073 w 5330310"/>
              <a:gd name="connsiteY4" fmla="*/ 5143500 h 5143500"/>
              <a:gd name="connsiteX5" fmla="*/ 875 w 5330310"/>
              <a:gd name="connsiteY5" fmla="*/ 1910138 h 5143500"/>
              <a:gd name="connsiteX0" fmla="*/ 2556783 w 5330310"/>
              <a:gd name="connsiteY0" fmla="*/ 1910754 h 5143500"/>
              <a:gd name="connsiteX1" fmla="*/ 2556965 w 5330310"/>
              <a:gd name="connsiteY1" fmla="*/ 0 h 5143500"/>
              <a:gd name="connsiteX2" fmla="*/ 5330310 w 5330310"/>
              <a:gd name="connsiteY2" fmla="*/ 0 h 5143500"/>
              <a:gd name="connsiteX3" fmla="*/ 5330310 w 5330310"/>
              <a:gd name="connsiteY3" fmla="*/ 5143500 h 5143500"/>
              <a:gd name="connsiteX4" fmla="*/ 1073 w 5330310"/>
              <a:gd name="connsiteY4" fmla="*/ 5143500 h 5143500"/>
              <a:gd name="connsiteX5" fmla="*/ 875 w 5330310"/>
              <a:gd name="connsiteY5" fmla="*/ 1910138 h 5143500"/>
              <a:gd name="connsiteX0" fmla="*/ 2556783 w 5330310"/>
              <a:gd name="connsiteY0" fmla="*/ 1910754 h 5143500"/>
              <a:gd name="connsiteX1" fmla="*/ 2757932 w 5330310"/>
              <a:gd name="connsiteY1" fmla="*/ 10049 h 5143500"/>
              <a:gd name="connsiteX2" fmla="*/ 5330310 w 5330310"/>
              <a:gd name="connsiteY2" fmla="*/ 0 h 5143500"/>
              <a:gd name="connsiteX3" fmla="*/ 5330310 w 5330310"/>
              <a:gd name="connsiteY3" fmla="*/ 5143500 h 5143500"/>
              <a:gd name="connsiteX4" fmla="*/ 1073 w 5330310"/>
              <a:gd name="connsiteY4" fmla="*/ 5143500 h 5143500"/>
              <a:gd name="connsiteX5" fmla="*/ 875 w 5330310"/>
              <a:gd name="connsiteY5" fmla="*/ 1910138 h 5143500"/>
              <a:gd name="connsiteX0" fmla="*/ 2777847 w 5330310"/>
              <a:gd name="connsiteY0" fmla="*/ 1890657 h 5143500"/>
              <a:gd name="connsiteX1" fmla="*/ 2757932 w 5330310"/>
              <a:gd name="connsiteY1" fmla="*/ 10049 h 5143500"/>
              <a:gd name="connsiteX2" fmla="*/ 5330310 w 5330310"/>
              <a:gd name="connsiteY2" fmla="*/ 0 h 5143500"/>
              <a:gd name="connsiteX3" fmla="*/ 5330310 w 5330310"/>
              <a:gd name="connsiteY3" fmla="*/ 5143500 h 5143500"/>
              <a:gd name="connsiteX4" fmla="*/ 1073 w 5330310"/>
              <a:gd name="connsiteY4" fmla="*/ 5143500 h 5143500"/>
              <a:gd name="connsiteX5" fmla="*/ 875 w 5330310"/>
              <a:gd name="connsiteY5" fmla="*/ 1910138 h 5143500"/>
              <a:gd name="connsiteX0" fmla="*/ 2776774 w 5329237"/>
              <a:gd name="connsiteY0" fmla="*/ 1890657 h 5143500"/>
              <a:gd name="connsiteX1" fmla="*/ 2756859 w 5329237"/>
              <a:gd name="connsiteY1" fmla="*/ 10049 h 5143500"/>
              <a:gd name="connsiteX2" fmla="*/ 5329237 w 5329237"/>
              <a:gd name="connsiteY2" fmla="*/ 0 h 5143500"/>
              <a:gd name="connsiteX3" fmla="*/ 5329237 w 5329237"/>
              <a:gd name="connsiteY3" fmla="*/ 5143500 h 5143500"/>
              <a:gd name="connsiteX4" fmla="*/ 0 w 5329237"/>
              <a:gd name="connsiteY4" fmla="*/ 5143500 h 5143500"/>
              <a:gd name="connsiteX5" fmla="*/ 2743002 w 5329237"/>
              <a:gd name="connsiteY5" fmla="*/ 3779131 h 5143500"/>
              <a:gd name="connsiteX0" fmla="*/ 3022355 w 5574818"/>
              <a:gd name="connsiteY0" fmla="*/ 1890657 h 5143500"/>
              <a:gd name="connsiteX1" fmla="*/ 3002440 w 5574818"/>
              <a:gd name="connsiteY1" fmla="*/ 10049 h 5143500"/>
              <a:gd name="connsiteX2" fmla="*/ 5574818 w 5574818"/>
              <a:gd name="connsiteY2" fmla="*/ 0 h 5143500"/>
              <a:gd name="connsiteX3" fmla="*/ 5574818 w 5574818"/>
              <a:gd name="connsiteY3" fmla="*/ 5143500 h 5143500"/>
              <a:gd name="connsiteX4" fmla="*/ 245581 w 5574818"/>
              <a:gd name="connsiteY4" fmla="*/ 5143500 h 5143500"/>
              <a:gd name="connsiteX5" fmla="*/ 1103303 w 5574818"/>
              <a:gd name="connsiteY5" fmla="*/ 4531807 h 5143500"/>
              <a:gd name="connsiteX6" fmla="*/ 2988583 w 5574818"/>
              <a:gd name="connsiteY6" fmla="*/ 3779131 h 5143500"/>
              <a:gd name="connsiteX0" fmla="*/ 5750189 w 8302652"/>
              <a:gd name="connsiteY0" fmla="*/ 1890657 h 5143500"/>
              <a:gd name="connsiteX1" fmla="*/ 5730274 w 8302652"/>
              <a:gd name="connsiteY1" fmla="*/ 10049 h 5143500"/>
              <a:gd name="connsiteX2" fmla="*/ 8302652 w 8302652"/>
              <a:gd name="connsiteY2" fmla="*/ 0 h 5143500"/>
              <a:gd name="connsiteX3" fmla="*/ 8302652 w 8302652"/>
              <a:gd name="connsiteY3" fmla="*/ 5143500 h 5143500"/>
              <a:gd name="connsiteX4" fmla="*/ 2973415 w 8302652"/>
              <a:gd name="connsiteY4" fmla="*/ 5143500 h 5143500"/>
              <a:gd name="connsiteX5" fmla="*/ 52956 w 8302652"/>
              <a:gd name="connsiteY5" fmla="*/ 3888712 h 5143500"/>
              <a:gd name="connsiteX6" fmla="*/ 5716417 w 8302652"/>
              <a:gd name="connsiteY6" fmla="*/ 3779131 h 5143500"/>
              <a:gd name="connsiteX0" fmla="*/ 6622652 w 9175115"/>
              <a:gd name="connsiteY0" fmla="*/ 1890657 h 5143500"/>
              <a:gd name="connsiteX1" fmla="*/ 6602737 w 9175115"/>
              <a:gd name="connsiteY1" fmla="*/ 10049 h 5143500"/>
              <a:gd name="connsiteX2" fmla="*/ 9175115 w 9175115"/>
              <a:gd name="connsiteY2" fmla="*/ 0 h 5143500"/>
              <a:gd name="connsiteX3" fmla="*/ 9175115 w 9175115"/>
              <a:gd name="connsiteY3" fmla="*/ 5143500 h 5143500"/>
              <a:gd name="connsiteX4" fmla="*/ 278713 w 9175115"/>
              <a:gd name="connsiteY4" fmla="*/ 5133452 h 5143500"/>
              <a:gd name="connsiteX5" fmla="*/ 925419 w 9175115"/>
              <a:gd name="connsiteY5" fmla="*/ 3888712 h 5143500"/>
              <a:gd name="connsiteX6" fmla="*/ 6588880 w 9175115"/>
              <a:gd name="connsiteY6" fmla="*/ 3779131 h 5143500"/>
              <a:gd name="connsiteX0" fmla="*/ 6622652 w 9175115"/>
              <a:gd name="connsiteY0" fmla="*/ 1890657 h 5571456"/>
              <a:gd name="connsiteX1" fmla="*/ 6602737 w 9175115"/>
              <a:gd name="connsiteY1" fmla="*/ 10049 h 5571456"/>
              <a:gd name="connsiteX2" fmla="*/ 9175115 w 9175115"/>
              <a:gd name="connsiteY2" fmla="*/ 0 h 5571456"/>
              <a:gd name="connsiteX3" fmla="*/ 9175115 w 9175115"/>
              <a:gd name="connsiteY3" fmla="*/ 5143500 h 5571456"/>
              <a:gd name="connsiteX4" fmla="*/ 278713 w 9175115"/>
              <a:gd name="connsiteY4" fmla="*/ 5133452 h 5571456"/>
              <a:gd name="connsiteX5" fmla="*/ 925419 w 9175115"/>
              <a:gd name="connsiteY5" fmla="*/ 3888712 h 5571456"/>
              <a:gd name="connsiteX6" fmla="*/ 6588880 w 9175115"/>
              <a:gd name="connsiteY6" fmla="*/ 3779131 h 5571456"/>
              <a:gd name="connsiteX0" fmla="*/ 6622652 w 9175115"/>
              <a:gd name="connsiteY0" fmla="*/ 1890657 h 5143500"/>
              <a:gd name="connsiteX1" fmla="*/ 6602737 w 9175115"/>
              <a:gd name="connsiteY1" fmla="*/ 10049 h 5143500"/>
              <a:gd name="connsiteX2" fmla="*/ 9175115 w 9175115"/>
              <a:gd name="connsiteY2" fmla="*/ 0 h 5143500"/>
              <a:gd name="connsiteX3" fmla="*/ 9175115 w 9175115"/>
              <a:gd name="connsiteY3" fmla="*/ 5143500 h 5143500"/>
              <a:gd name="connsiteX4" fmla="*/ 278713 w 9175115"/>
              <a:gd name="connsiteY4" fmla="*/ 5133452 h 5143500"/>
              <a:gd name="connsiteX5" fmla="*/ 925419 w 9175115"/>
              <a:gd name="connsiteY5" fmla="*/ 3888712 h 5143500"/>
              <a:gd name="connsiteX6" fmla="*/ 6588880 w 9175115"/>
              <a:gd name="connsiteY6" fmla="*/ 3779131 h 5143500"/>
              <a:gd name="connsiteX0" fmla="*/ 6343939 w 8896402"/>
              <a:gd name="connsiteY0" fmla="*/ 1890657 h 5143500"/>
              <a:gd name="connsiteX1" fmla="*/ 6324024 w 8896402"/>
              <a:gd name="connsiteY1" fmla="*/ 10049 h 5143500"/>
              <a:gd name="connsiteX2" fmla="*/ 8896402 w 8896402"/>
              <a:gd name="connsiteY2" fmla="*/ 0 h 5143500"/>
              <a:gd name="connsiteX3" fmla="*/ 8896402 w 8896402"/>
              <a:gd name="connsiteY3" fmla="*/ 5143500 h 5143500"/>
              <a:gd name="connsiteX4" fmla="*/ 0 w 8896402"/>
              <a:gd name="connsiteY4" fmla="*/ 5133452 h 5143500"/>
              <a:gd name="connsiteX5" fmla="*/ 646706 w 8896402"/>
              <a:gd name="connsiteY5" fmla="*/ 3888712 h 5143500"/>
              <a:gd name="connsiteX6" fmla="*/ 6310167 w 8896402"/>
              <a:gd name="connsiteY6" fmla="*/ 3779131 h 5143500"/>
              <a:gd name="connsiteX0" fmla="*/ 6343939 w 8896402"/>
              <a:gd name="connsiteY0" fmla="*/ 1890657 h 5143500"/>
              <a:gd name="connsiteX1" fmla="*/ 6324024 w 8896402"/>
              <a:gd name="connsiteY1" fmla="*/ 10049 h 5143500"/>
              <a:gd name="connsiteX2" fmla="*/ 8896402 w 8896402"/>
              <a:gd name="connsiteY2" fmla="*/ 0 h 5143500"/>
              <a:gd name="connsiteX3" fmla="*/ 8896402 w 8896402"/>
              <a:gd name="connsiteY3" fmla="*/ 5143500 h 5143500"/>
              <a:gd name="connsiteX4" fmla="*/ 0 w 8896402"/>
              <a:gd name="connsiteY4" fmla="*/ 5133452 h 5143500"/>
              <a:gd name="connsiteX5" fmla="*/ 646706 w 8896402"/>
              <a:gd name="connsiteY5" fmla="*/ 3888712 h 5143500"/>
              <a:gd name="connsiteX6" fmla="*/ 6310167 w 8896402"/>
              <a:gd name="connsiteY6" fmla="*/ 3779131 h 5143500"/>
              <a:gd name="connsiteX0" fmla="*/ 6591537 w 9144000"/>
              <a:gd name="connsiteY0" fmla="*/ 1890657 h 5143500"/>
              <a:gd name="connsiteX1" fmla="*/ 6571622 w 9144000"/>
              <a:gd name="connsiteY1" fmla="*/ 10049 h 5143500"/>
              <a:gd name="connsiteX2" fmla="*/ 9144000 w 9144000"/>
              <a:gd name="connsiteY2" fmla="*/ 0 h 5143500"/>
              <a:gd name="connsiteX3" fmla="*/ 9144000 w 9144000"/>
              <a:gd name="connsiteY3" fmla="*/ 5143500 h 5143500"/>
              <a:gd name="connsiteX4" fmla="*/ 247598 w 9144000"/>
              <a:gd name="connsiteY4" fmla="*/ 5133452 h 5143500"/>
              <a:gd name="connsiteX5" fmla="*/ 0 w 9144000"/>
              <a:gd name="connsiteY5" fmla="*/ 3808326 h 5143500"/>
              <a:gd name="connsiteX6" fmla="*/ 6557765 w 9144000"/>
              <a:gd name="connsiteY6" fmla="*/ 3779131 h 5143500"/>
              <a:gd name="connsiteX0" fmla="*/ 6591537 w 9144000"/>
              <a:gd name="connsiteY0" fmla="*/ 1890657 h 5143500"/>
              <a:gd name="connsiteX1" fmla="*/ 6571622 w 9144000"/>
              <a:gd name="connsiteY1" fmla="*/ 10049 h 5143500"/>
              <a:gd name="connsiteX2" fmla="*/ 9144000 w 9144000"/>
              <a:gd name="connsiteY2" fmla="*/ 0 h 5143500"/>
              <a:gd name="connsiteX3" fmla="*/ 9144000 w 9144000"/>
              <a:gd name="connsiteY3" fmla="*/ 5143500 h 5143500"/>
              <a:gd name="connsiteX4" fmla="*/ 247598 w 9144000"/>
              <a:gd name="connsiteY4" fmla="*/ 5133452 h 5143500"/>
              <a:gd name="connsiteX5" fmla="*/ 0 w 9144000"/>
              <a:gd name="connsiteY5" fmla="*/ 3808326 h 5143500"/>
              <a:gd name="connsiteX6" fmla="*/ 6567813 w 9144000"/>
              <a:gd name="connsiteY6" fmla="*/ 3829373 h 5143500"/>
              <a:gd name="connsiteX0" fmla="*/ 6595147 w 9147610"/>
              <a:gd name="connsiteY0" fmla="*/ 1890657 h 5153548"/>
              <a:gd name="connsiteX1" fmla="*/ 6575232 w 9147610"/>
              <a:gd name="connsiteY1" fmla="*/ 10049 h 5153548"/>
              <a:gd name="connsiteX2" fmla="*/ 9147610 w 9147610"/>
              <a:gd name="connsiteY2" fmla="*/ 0 h 5153548"/>
              <a:gd name="connsiteX3" fmla="*/ 9147610 w 9147610"/>
              <a:gd name="connsiteY3" fmla="*/ 5143500 h 5153548"/>
              <a:gd name="connsiteX4" fmla="*/ 0 w 9147610"/>
              <a:gd name="connsiteY4" fmla="*/ 5153548 h 5153548"/>
              <a:gd name="connsiteX5" fmla="*/ 3610 w 9147610"/>
              <a:gd name="connsiteY5" fmla="*/ 3808326 h 5153548"/>
              <a:gd name="connsiteX6" fmla="*/ 6571423 w 9147610"/>
              <a:gd name="connsiteY6" fmla="*/ 3829373 h 5153548"/>
              <a:gd name="connsiteX0" fmla="*/ 6595147 w 9147610"/>
              <a:gd name="connsiteY0" fmla="*/ 1890657 h 5153548"/>
              <a:gd name="connsiteX1" fmla="*/ 7348955 w 9147610"/>
              <a:gd name="connsiteY1" fmla="*/ 1939333 h 5153548"/>
              <a:gd name="connsiteX2" fmla="*/ 9147610 w 9147610"/>
              <a:gd name="connsiteY2" fmla="*/ 0 h 5153548"/>
              <a:gd name="connsiteX3" fmla="*/ 9147610 w 9147610"/>
              <a:gd name="connsiteY3" fmla="*/ 5143500 h 5153548"/>
              <a:gd name="connsiteX4" fmla="*/ 0 w 9147610"/>
              <a:gd name="connsiteY4" fmla="*/ 5153548 h 5153548"/>
              <a:gd name="connsiteX5" fmla="*/ 3610 w 9147610"/>
              <a:gd name="connsiteY5" fmla="*/ 3808326 h 5153548"/>
              <a:gd name="connsiteX6" fmla="*/ 6571423 w 9147610"/>
              <a:gd name="connsiteY6" fmla="*/ 3829373 h 5153548"/>
              <a:gd name="connsiteX0" fmla="*/ 6595147 w 9147610"/>
              <a:gd name="connsiteY0" fmla="*/ 1981726 h 5244617"/>
              <a:gd name="connsiteX1" fmla="*/ 9147610 w 9147610"/>
              <a:gd name="connsiteY1" fmla="*/ 91069 h 5244617"/>
              <a:gd name="connsiteX2" fmla="*/ 9147610 w 9147610"/>
              <a:gd name="connsiteY2" fmla="*/ 5234569 h 5244617"/>
              <a:gd name="connsiteX3" fmla="*/ 0 w 9147610"/>
              <a:gd name="connsiteY3" fmla="*/ 5244617 h 5244617"/>
              <a:gd name="connsiteX4" fmla="*/ 3610 w 9147610"/>
              <a:gd name="connsiteY4" fmla="*/ 3899395 h 5244617"/>
              <a:gd name="connsiteX5" fmla="*/ 6571423 w 9147610"/>
              <a:gd name="connsiteY5" fmla="*/ 3920442 h 5244617"/>
              <a:gd name="connsiteX0" fmla="*/ 6595147 w 9147610"/>
              <a:gd name="connsiteY0" fmla="*/ 1890657 h 5153548"/>
              <a:gd name="connsiteX1" fmla="*/ 9147610 w 9147610"/>
              <a:gd name="connsiteY1" fmla="*/ 0 h 5153548"/>
              <a:gd name="connsiteX2" fmla="*/ 9147610 w 9147610"/>
              <a:gd name="connsiteY2" fmla="*/ 5143500 h 5153548"/>
              <a:gd name="connsiteX3" fmla="*/ 0 w 9147610"/>
              <a:gd name="connsiteY3" fmla="*/ 5153548 h 5153548"/>
              <a:gd name="connsiteX4" fmla="*/ 3610 w 9147610"/>
              <a:gd name="connsiteY4" fmla="*/ 3808326 h 5153548"/>
              <a:gd name="connsiteX5" fmla="*/ 6571423 w 9147610"/>
              <a:gd name="connsiteY5" fmla="*/ 3829373 h 5153548"/>
              <a:gd name="connsiteX0" fmla="*/ 6595147 w 9167706"/>
              <a:gd name="connsiteY0" fmla="*/ 0 h 3262891"/>
              <a:gd name="connsiteX1" fmla="*/ 9167706 w 9167706"/>
              <a:gd name="connsiteY1" fmla="*/ 38627 h 3262891"/>
              <a:gd name="connsiteX2" fmla="*/ 9147610 w 9167706"/>
              <a:gd name="connsiteY2" fmla="*/ 3252843 h 3262891"/>
              <a:gd name="connsiteX3" fmla="*/ 0 w 9167706"/>
              <a:gd name="connsiteY3" fmla="*/ 3262891 h 3262891"/>
              <a:gd name="connsiteX4" fmla="*/ 3610 w 9167706"/>
              <a:gd name="connsiteY4" fmla="*/ 1917669 h 3262891"/>
              <a:gd name="connsiteX5" fmla="*/ 6571423 w 9167706"/>
              <a:gd name="connsiteY5" fmla="*/ 1938716 h 3262891"/>
              <a:gd name="connsiteX0" fmla="*/ 6595147 w 9167706"/>
              <a:gd name="connsiteY0" fmla="*/ 0 h 3262891"/>
              <a:gd name="connsiteX1" fmla="*/ 9167706 w 9167706"/>
              <a:gd name="connsiteY1" fmla="*/ 38627 h 3262891"/>
              <a:gd name="connsiteX2" fmla="*/ 9147610 w 9167706"/>
              <a:gd name="connsiteY2" fmla="*/ 3252843 h 3262891"/>
              <a:gd name="connsiteX3" fmla="*/ 0 w 9167706"/>
              <a:gd name="connsiteY3" fmla="*/ 3262891 h 3262891"/>
              <a:gd name="connsiteX4" fmla="*/ 3610 w 9167706"/>
              <a:gd name="connsiteY4" fmla="*/ 1917669 h 3262891"/>
              <a:gd name="connsiteX5" fmla="*/ 6595283 w 9167706"/>
              <a:gd name="connsiteY5" fmla="*/ 1933940 h 3262891"/>
              <a:gd name="connsiteX0" fmla="*/ 6676269 w 9167706"/>
              <a:gd name="connsiteY0" fmla="*/ 42585 h 3224264"/>
              <a:gd name="connsiteX1" fmla="*/ 9167706 w 9167706"/>
              <a:gd name="connsiteY1" fmla="*/ 0 h 3224264"/>
              <a:gd name="connsiteX2" fmla="*/ 9147610 w 9167706"/>
              <a:gd name="connsiteY2" fmla="*/ 3214216 h 3224264"/>
              <a:gd name="connsiteX3" fmla="*/ 0 w 9167706"/>
              <a:gd name="connsiteY3" fmla="*/ 3224264 h 3224264"/>
              <a:gd name="connsiteX4" fmla="*/ 3610 w 9167706"/>
              <a:gd name="connsiteY4" fmla="*/ 1879042 h 3224264"/>
              <a:gd name="connsiteX5" fmla="*/ 6595283 w 9167706"/>
              <a:gd name="connsiteY5" fmla="*/ 1895313 h 3224264"/>
              <a:gd name="connsiteX0" fmla="*/ 6595147 w 9167706"/>
              <a:gd name="connsiteY0" fmla="*/ 0 h 3248560"/>
              <a:gd name="connsiteX1" fmla="*/ 9167706 w 9167706"/>
              <a:gd name="connsiteY1" fmla="*/ 24296 h 3248560"/>
              <a:gd name="connsiteX2" fmla="*/ 9147610 w 9167706"/>
              <a:gd name="connsiteY2" fmla="*/ 3238512 h 3248560"/>
              <a:gd name="connsiteX3" fmla="*/ 0 w 9167706"/>
              <a:gd name="connsiteY3" fmla="*/ 3248560 h 3248560"/>
              <a:gd name="connsiteX4" fmla="*/ 3610 w 9167706"/>
              <a:gd name="connsiteY4" fmla="*/ 1903338 h 3248560"/>
              <a:gd name="connsiteX5" fmla="*/ 6595283 w 9167706"/>
              <a:gd name="connsiteY5" fmla="*/ 1919609 h 3248560"/>
              <a:gd name="connsiteX0" fmla="*/ 6595147 w 9167706"/>
              <a:gd name="connsiteY0" fmla="*/ 0 h 3248560"/>
              <a:gd name="connsiteX1" fmla="*/ 9167706 w 9167706"/>
              <a:gd name="connsiteY1" fmla="*/ 24296 h 3248560"/>
              <a:gd name="connsiteX2" fmla="*/ 9147610 w 9167706"/>
              <a:gd name="connsiteY2" fmla="*/ 3238512 h 3248560"/>
              <a:gd name="connsiteX3" fmla="*/ 0 w 9167706"/>
              <a:gd name="connsiteY3" fmla="*/ 3248560 h 3248560"/>
              <a:gd name="connsiteX4" fmla="*/ 3610 w 9167706"/>
              <a:gd name="connsiteY4" fmla="*/ 1903338 h 3248560"/>
              <a:gd name="connsiteX5" fmla="*/ 6595283 w 9167706"/>
              <a:gd name="connsiteY5" fmla="*/ 1919609 h 3248560"/>
              <a:gd name="connsiteX0" fmla="*/ 6601200 w 9173759"/>
              <a:gd name="connsiteY0" fmla="*/ 0 h 3248560"/>
              <a:gd name="connsiteX1" fmla="*/ 9173759 w 9173759"/>
              <a:gd name="connsiteY1" fmla="*/ 24296 h 3248560"/>
              <a:gd name="connsiteX2" fmla="*/ 9153663 w 9173759"/>
              <a:gd name="connsiteY2" fmla="*/ 3238512 h 3248560"/>
              <a:gd name="connsiteX3" fmla="*/ 6053 w 9173759"/>
              <a:gd name="connsiteY3" fmla="*/ 3248560 h 3248560"/>
              <a:gd name="connsiteX4" fmla="*/ 119 w 9173759"/>
              <a:gd name="connsiteY4" fmla="*/ 1927225 h 3248560"/>
              <a:gd name="connsiteX5" fmla="*/ 6601336 w 9173759"/>
              <a:gd name="connsiteY5" fmla="*/ 1919609 h 3248560"/>
              <a:gd name="connsiteX0" fmla="*/ 6596560 w 9169119"/>
              <a:gd name="connsiteY0" fmla="*/ 0 h 3248560"/>
              <a:gd name="connsiteX1" fmla="*/ 9169119 w 9169119"/>
              <a:gd name="connsiteY1" fmla="*/ 24296 h 3248560"/>
              <a:gd name="connsiteX2" fmla="*/ 9149023 w 9169119"/>
              <a:gd name="connsiteY2" fmla="*/ 3238512 h 3248560"/>
              <a:gd name="connsiteX3" fmla="*/ 1413 w 9169119"/>
              <a:gd name="connsiteY3" fmla="*/ 3248560 h 3248560"/>
              <a:gd name="connsiteX4" fmla="*/ 252 w 9169119"/>
              <a:gd name="connsiteY4" fmla="*/ 1922447 h 3248560"/>
              <a:gd name="connsiteX5" fmla="*/ 6596696 w 9169119"/>
              <a:gd name="connsiteY5" fmla="*/ 1919609 h 3248560"/>
              <a:gd name="connsiteX0" fmla="*/ 6596560 w 9177654"/>
              <a:gd name="connsiteY0" fmla="*/ 0 h 3248560"/>
              <a:gd name="connsiteX1" fmla="*/ 9169119 w 9177654"/>
              <a:gd name="connsiteY1" fmla="*/ 24296 h 3248560"/>
              <a:gd name="connsiteX2" fmla="*/ 9177654 w 9177654"/>
              <a:gd name="connsiteY2" fmla="*/ 3248066 h 3248560"/>
              <a:gd name="connsiteX3" fmla="*/ 1413 w 9177654"/>
              <a:gd name="connsiteY3" fmla="*/ 3248560 h 3248560"/>
              <a:gd name="connsiteX4" fmla="*/ 252 w 9177654"/>
              <a:gd name="connsiteY4" fmla="*/ 1922447 h 3248560"/>
              <a:gd name="connsiteX5" fmla="*/ 6596696 w 9177654"/>
              <a:gd name="connsiteY5" fmla="*/ 1919609 h 3248560"/>
              <a:gd name="connsiteX0" fmla="*/ 6596560 w 9178663"/>
              <a:gd name="connsiteY0" fmla="*/ 0 h 3248560"/>
              <a:gd name="connsiteX1" fmla="*/ 9178663 w 9178663"/>
              <a:gd name="connsiteY1" fmla="*/ 9964 h 3248560"/>
              <a:gd name="connsiteX2" fmla="*/ 9177654 w 9178663"/>
              <a:gd name="connsiteY2" fmla="*/ 3248066 h 3248560"/>
              <a:gd name="connsiteX3" fmla="*/ 1413 w 9178663"/>
              <a:gd name="connsiteY3" fmla="*/ 3248560 h 3248560"/>
              <a:gd name="connsiteX4" fmla="*/ 252 w 9178663"/>
              <a:gd name="connsiteY4" fmla="*/ 1922447 h 3248560"/>
              <a:gd name="connsiteX5" fmla="*/ 6596696 w 9178663"/>
              <a:gd name="connsiteY5" fmla="*/ 1919609 h 3248560"/>
              <a:gd name="connsiteX0" fmla="*/ 6596560 w 9178663"/>
              <a:gd name="connsiteY0" fmla="*/ 0 h 3248560"/>
              <a:gd name="connsiteX1" fmla="*/ 9178663 w 9178663"/>
              <a:gd name="connsiteY1" fmla="*/ 409 h 3248560"/>
              <a:gd name="connsiteX2" fmla="*/ 9177654 w 9178663"/>
              <a:gd name="connsiteY2" fmla="*/ 3248066 h 3248560"/>
              <a:gd name="connsiteX3" fmla="*/ 1413 w 9178663"/>
              <a:gd name="connsiteY3" fmla="*/ 3248560 h 3248560"/>
              <a:gd name="connsiteX4" fmla="*/ 252 w 9178663"/>
              <a:gd name="connsiteY4" fmla="*/ 1922447 h 3248560"/>
              <a:gd name="connsiteX5" fmla="*/ 6596696 w 9178663"/>
              <a:gd name="connsiteY5" fmla="*/ 1919609 h 3248560"/>
              <a:gd name="connsiteX0" fmla="*/ 6598854 w 9180957"/>
              <a:gd name="connsiteY0" fmla="*/ 0 h 3248560"/>
              <a:gd name="connsiteX1" fmla="*/ 9180957 w 9180957"/>
              <a:gd name="connsiteY1" fmla="*/ 409 h 3248560"/>
              <a:gd name="connsiteX2" fmla="*/ 9179948 w 9180957"/>
              <a:gd name="connsiteY2" fmla="*/ 3248066 h 3248560"/>
              <a:gd name="connsiteX3" fmla="*/ 3707 w 9180957"/>
              <a:gd name="connsiteY3" fmla="*/ 3248560 h 3248560"/>
              <a:gd name="connsiteX4" fmla="*/ 161 w 9180957"/>
              <a:gd name="connsiteY4" fmla="*/ 1920059 h 3248560"/>
              <a:gd name="connsiteX5" fmla="*/ 6598990 w 9180957"/>
              <a:gd name="connsiteY5" fmla="*/ 1919609 h 3248560"/>
              <a:gd name="connsiteX0" fmla="*/ 6622713 w 9180957"/>
              <a:gd name="connsiteY0" fmla="*/ 0 h 3253337"/>
              <a:gd name="connsiteX1" fmla="*/ 9180957 w 9180957"/>
              <a:gd name="connsiteY1" fmla="*/ 5186 h 3253337"/>
              <a:gd name="connsiteX2" fmla="*/ 9179948 w 9180957"/>
              <a:gd name="connsiteY2" fmla="*/ 3252843 h 3253337"/>
              <a:gd name="connsiteX3" fmla="*/ 3707 w 9180957"/>
              <a:gd name="connsiteY3" fmla="*/ 3253337 h 3253337"/>
              <a:gd name="connsiteX4" fmla="*/ 161 w 9180957"/>
              <a:gd name="connsiteY4" fmla="*/ 1924836 h 3253337"/>
              <a:gd name="connsiteX5" fmla="*/ 6598990 w 9180957"/>
              <a:gd name="connsiteY5" fmla="*/ 1924386 h 3253337"/>
              <a:gd name="connsiteX0" fmla="*/ 6622713 w 9180957"/>
              <a:gd name="connsiteY0" fmla="*/ 0 h 3253337"/>
              <a:gd name="connsiteX1" fmla="*/ 9180957 w 9180957"/>
              <a:gd name="connsiteY1" fmla="*/ 5186 h 3253337"/>
              <a:gd name="connsiteX2" fmla="*/ 9179948 w 9180957"/>
              <a:gd name="connsiteY2" fmla="*/ 3252843 h 3253337"/>
              <a:gd name="connsiteX3" fmla="*/ 3707 w 9180957"/>
              <a:gd name="connsiteY3" fmla="*/ 3253337 h 3253337"/>
              <a:gd name="connsiteX4" fmla="*/ 161 w 9180957"/>
              <a:gd name="connsiteY4" fmla="*/ 1924836 h 3253337"/>
              <a:gd name="connsiteX5" fmla="*/ 6618078 w 9180957"/>
              <a:gd name="connsiteY5" fmla="*/ 1924386 h 3253337"/>
              <a:gd name="connsiteX0" fmla="*/ 6632257 w 9180957"/>
              <a:gd name="connsiteY0" fmla="*/ 744836 h 3248151"/>
              <a:gd name="connsiteX1" fmla="*/ 9180957 w 9180957"/>
              <a:gd name="connsiteY1" fmla="*/ 0 h 3248151"/>
              <a:gd name="connsiteX2" fmla="*/ 9179948 w 9180957"/>
              <a:gd name="connsiteY2" fmla="*/ 3247657 h 3248151"/>
              <a:gd name="connsiteX3" fmla="*/ 3707 w 9180957"/>
              <a:gd name="connsiteY3" fmla="*/ 3248151 h 3248151"/>
              <a:gd name="connsiteX4" fmla="*/ 161 w 9180957"/>
              <a:gd name="connsiteY4" fmla="*/ 1919650 h 3248151"/>
              <a:gd name="connsiteX5" fmla="*/ 6618078 w 9180957"/>
              <a:gd name="connsiteY5" fmla="*/ 1919200 h 3248151"/>
              <a:gd name="connsiteX0" fmla="*/ 6632257 w 9195273"/>
              <a:gd name="connsiteY0" fmla="*/ 37809 h 2541124"/>
              <a:gd name="connsiteX1" fmla="*/ 9195273 w 9195273"/>
              <a:gd name="connsiteY1" fmla="*/ 0 h 2541124"/>
              <a:gd name="connsiteX2" fmla="*/ 9179948 w 9195273"/>
              <a:gd name="connsiteY2" fmla="*/ 2540630 h 2541124"/>
              <a:gd name="connsiteX3" fmla="*/ 3707 w 9195273"/>
              <a:gd name="connsiteY3" fmla="*/ 2541124 h 2541124"/>
              <a:gd name="connsiteX4" fmla="*/ 161 w 9195273"/>
              <a:gd name="connsiteY4" fmla="*/ 1212623 h 2541124"/>
              <a:gd name="connsiteX5" fmla="*/ 6618078 w 9195273"/>
              <a:gd name="connsiteY5" fmla="*/ 1212173 h 2541124"/>
              <a:gd name="connsiteX0" fmla="*/ 6632257 w 9195273"/>
              <a:gd name="connsiteY0" fmla="*/ 37809 h 2541124"/>
              <a:gd name="connsiteX1" fmla="*/ 9195273 w 9195273"/>
              <a:gd name="connsiteY1" fmla="*/ 0 h 2541124"/>
              <a:gd name="connsiteX2" fmla="*/ 9179948 w 9195273"/>
              <a:gd name="connsiteY2" fmla="*/ 2540630 h 2541124"/>
              <a:gd name="connsiteX3" fmla="*/ 3707 w 9195273"/>
              <a:gd name="connsiteY3" fmla="*/ 2541124 h 2541124"/>
              <a:gd name="connsiteX4" fmla="*/ 161 w 9195273"/>
              <a:gd name="connsiteY4" fmla="*/ 1212623 h 2541124"/>
              <a:gd name="connsiteX5" fmla="*/ 6624441 w 9195273"/>
              <a:gd name="connsiteY5" fmla="*/ 1221728 h 2541124"/>
              <a:gd name="connsiteX0" fmla="*/ 6613169 w 9195273"/>
              <a:gd name="connsiteY0" fmla="*/ 0 h 2544717"/>
              <a:gd name="connsiteX1" fmla="*/ 9195273 w 9195273"/>
              <a:gd name="connsiteY1" fmla="*/ 3593 h 2544717"/>
              <a:gd name="connsiteX2" fmla="*/ 9179948 w 9195273"/>
              <a:gd name="connsiteY2" fmla="*/ 2544223 h 2544717"/>
              <a:gd name="connsiteX3" fmla="*/ 3707 w 9195273"/>
              <a:gd name="connsiteY3" fmla="*/ 2544717 h 2544717"/>
              <a:gd name="connsiteX4" fmla="*/ 161 w 9195273"/>
              <a:gd name="connsiteY4" fmla="*/ 1216216 h 2544717"/>
              <a:gd name="connsiteX5" fmla="*/ 6624441 w 9195273"/>
              <a:gd name="connsiteY5" fmla="*/ 1225321 h 2544717"/>
              <a:gd name="connsiteX0" fmla="*/ 6613169 w 9179966"/>
              <a:gd name="connsiteY0" fmla="*/ 0 h 2544717"/>
              <a:gd name="connsiteX1" fmla="*/ 9176185 w 9179966"/>
              <a:gd name="connsiteY1" fmla="*/ 19517 h 2544717"/>
              <a:gd name="connsiteX2" fmla="*/ 9179948 w 9179966"/>
              <a:gd name="connsiteY2" fmla="*/ 2544223 h 2544717"/>
              <a:gd name="connsiteX3" fmla="*/ 3707 w 9179966"/>
              <a:gd name="connsiteY3" fmla="*/ 2544717 h 2544717"/>
              <a:gd name="connsiteX4" fmla="*/ 161 w 9179966"/>
              <a:gd name="connsiteY4" fmla="*/ 1216216 h 2544717"/>
              <a:gd name="connsiteX5" fmla="*/ 6624441 w 9179966"/>
              <a:gd name="connsiteY5" fmla="*/ 1225321 h 2544717"/>
              <a:gd name="connsiteX0" fmla="*/ 6613169 w 9182547"/>
              <a:gd name="connsiteY0" fmla="*/ 0 h 2544717"/>
              <a:gd name="connsiteX1" fmla="*/ 9182547 w 9182547"/>
              <a:gd name="connsiteY1" fmla="*/ 3593 h 2544717"/>
              <a:gd name="connsiteX2" fmla="*/ 9179948 w 9182547"/>
              <a:gd name="connsiteY2" fmla="*/ 2544223 h 2544717"/>
              <a:gd name="connsiteX3" fmla="*/ 3707 w 9182547"/>
              <a:gd name="connsiteY3" fmla="*/ 2544717 h 2544717"/>
              <a:gd name="connsiteX4" fmla="*/ 161 w 9182547"/>
              <a:gd name="connsiteY4" fmla="*/ 1216216 h 2544717"/>
              <a:gd name="connsiteX5" fmla="*/ 6624441 w 9182547"/>
              <a:gd name="connsiteY5" fmla="*/ 1225321 h 2544717"/>
              <a:gd name="connsiteX0" fmla="*/ 6609462 w 9178840"/>
              <a:gd name="connsiteY0" fmla="*/ 0 h 2544717"/>
              <a:gd name="connsiteX1" fmla="*/ 9178840 w 9178840"/>
              <a:gd name="connsiteY1" fmla="*/ 3593 h 2544717"/>
              <a:gd name="connsiteX2" fmla="*/ 9176241 w 9178840"/>
              <a:gd name="connsiteY2" fmla="*/ 2544223 h 2544717"/>
              <a:gd name="connsiteX3" fmla="*/ 0 w 9178840"/>
              <a:gd name="connsiteY3" fmla="*/ 2544717 h 2544717"/>
              <a:gd name="connsiteX4" fmla="*/ 5998 w 9178840"/>
              <a:gd name="connsiteY4" fmla="*/ 1222585 h 2544717"/>
              <a:gd name="connsiteX5" fmla="*/ 6620734 w 9178840"/>
              <a:gd name="connsiteY5" fmla="*/ 1225321 h 2544717"/>
              <a:gd name="connsiteX0" fmla="*/ 6613169 w 9182547"/>
              <a:gd name="connsiteY0" fmla="*/ 0 h 2544717"/>
              <a:gd name="connsiteX1" fmla="*/ 9182547 w 9182547"/>
              <a:gd name="connsiteY1" fmla="*/ 3593 h 2544717"/>
              <a:gd name="connsiteX2" fmla="*/ 9179948 w 9182547"/>
              <a:gd name="connsiteY2" fmla="*/ 2544223 h 2544717"/>
              <a:gd name="connsiteX3" fmla="*/ 3707 w 9182547"/>
              <a:gd name="connsiteY3" fmla="*/ 2544717 h 2544717"/>
              <a:gd name="connsiteX4" fmla="*/ 161 w 9182547"/>
              <a:gd name="connsiteY4" fmla="*/ 1222585 h 2544717"/>
              <a:gd name="connsiteX5" fmla="*/ 6624441 w 9182547"/>
              <a:gd name="connsiteY5" fmla="*/ 1225321 h 2544717"/>
              <a:gd name="connsiteX0" fmla="*/ 6613169 w 9182547"/>
              <a:gd name="connsiteY0" fmla="*/ 0 h 2544717"/>
              <a:gd name="connsiteX1" fmla="*/ 9182547 w 9182547"/>
              <a:gd name="connsiteY1" fmla="*/ 3593 h 2544717"/>
              <a:gd name="connsiteX2" fmla="*/ 9179948 w 9182547"/>
              <a:gd name="connsiteY2" fmla="*/ 2544223 h 2544717"/>
              <a:gd name="connsiteX3" fmla="*/ 3707 w 9182547"/>
              <a:gd name="connsiteY3" fmla="*/ 2544717 h 2544717"/>
              <a:gd name="connsiteX4" fmla="*/ 161 w 9182547"/>
              <a:gd name="connsiteY4" fmla="*/ 1222585 h 2544717"/>
              <a:gd name="connsiteX5" fmla="*/ 6611717 w 9182547"/>
              <a:gd name="connsiteY5" fmla="*/ 1222136 h 2544717"/>
              <a:gd name="connsiteX0" fmla="*/ 6613169 w 9182547"/>
              <a:gd name="connsiteY0" fmla="*/ 0 h 2544717"/>
              <a:gd name="connsiteX1" fmla="*/ 9182547 w 9182547"/>
              <a:gd name="connsiteY1" fmla="*/ 3593 h 2544717"/>
              <a:gd name="connsiteX2" fmla="*/ 9179948 w 9182547"/>
              <a:gd name="connsiteY2" fmla="*/ 2544223 h 2544717"/>
              <a:gd name="connsiteX3" fmla="*/ 3707 w 9182547"/>
              <a:gd name="connsiteY3" fmla="*/ 2544717 h 2544717"/>
              <a:gd name="connsiteX4" fmla="*/ 161 w 9182547"/>
              <a:gd name="connsiteY4" fmla="*/ 1222585 h 2544717"/>
              <a:gd name="connsiteX5" fmla="*/ 6637168 w 9182547"/>
              <a:gd name="connsiteY5" fmla="*/ 1218951 h 2544717"/>
              <a:gd name="connsiteX0" fmla="*/ 6613169 w 9182547"/>
              <a:gd name="connsiteY0" fmla="*/ 0 h 2544717"/>
              <a:gd name="connsiteX1" fmla="*/ 9182547 w 9182547"/>
              <a:gd name="connsiteY1" fmla="*/ 3593 h 2544717"/>
              <a:gd name="connsiteX2" fmla="*/ 9179948 w 9182547"/>
              <a:gd name="connsiteY2" fmla="*/ 2544223 h 2544717"/>
              <a:gd name="connsiteX3" fmla="*/ 3707 w 9182547"/>
              <a:gd name="connsiteY3" fmla="*/ 2544717 h 2544717"/>
              <a:gd name="connsiteX4" fmla="*/ 161 w 9182547"/>
              <a:gd name="connsiteY4" fmla="*/ 1222585 h 2544717"/>
              <a:gd name="connsiteX5" fmla="*/ 6614900 w 9182547"/>
              <a:gd name="connsiteY5" fmla="*/ 1222136 h 2544717"/>
              <a:gd name="connsiteX0" fmla="*/ 6613169 w 9179954"/>
              <a:gd name="connsiteY0" fmla="*/ 0 h 2544717"/>
              <a:gd name="connsiteX1" fmla="*/ 9168232 w 9179954"/>
              <a:gd name="connsiteY1" fmla="*/ 3593 h 2544717"/>
              <a:gd name="connsiteX2" fmla="*/ 9179948 w 9179954"/>
              <a:gd name="connsiteY2" fmla="*/ 2544223 h 2544717"/>
              <a:gd name="connsiteX3" fmla="*/ 3707 w 9179954"/>
              <a:gd name="connsiteY3" fmla="*/ 2544717 h 2544717"/>
              <a:gd name="connsiteX4" fmla="*/ 161 w 9179954"/>
              <a:gd name="connsiteY4" fmla="*/ 1222585 h 2544717"/>
              <a:gd name="connsiteX5" fmla="*/ 6614900 w 9179954"/>
              <a:gd name="connsiteY5" fmla="*/ 1222136 h 2544717"/>
              <a:gd name="connsiteX0" fmla="*/ 6613169 w 9179963"/>
              <a:gd name="connsiteY0" fmla="*/ 3572 h 2548289"/>
              <a:gd name="connsiteX1" fmla="*/ 9175390 w 9179963"/>
              <a:gd name="connsiteY1" fmla="*/ 0 h 2548289"/>
              <a:gd name="connsiteX2" fmla="*/ 9179948 w 9179963"/>
              <a:gd name="connsiteY2" fmla="*/ 2547795 h 2548289"/>
              <a:gd name="connsiteX3" fmla="*/ 3707 w 9179963"/>
              <a:gd name="connsiteY3" fmla="*/ 2548289 h 2548289"/>
              <a:gd name="connsiteX4" fmla="*/ 161 w 9179963"/>
              <a:gd name="connsiteY4" fmla="*/ 1226157 h 2548289"/>
              <a:gd name="connsiteX5" fmla="*/ 6614900 w 9179963"/>
              <a:gd name="connsiteY5" fmla="*/ 1225708 h 2548289"/>
              <a:gd name="connsiteX0" fmla="*/ 6601240 w 9179963"/>
              <a:gd name="connsiteY0" fmla="*/ 8350 h 2548289"/>
              <a:gd name="connsiteX1" fmla="*/ 9175390 w 9179963"/>
              <a:gd name="connsiteY1" fmla="*/ 0 h 2548289"/>
              <a:gd name="connsiteX2" fmla="*/ 9179948 w 9179963"/>
              <a:gd name="connsiteY2" fmla="*/ 2547795 h 2548289"/>
              <a:gd name="connsiteX3" fmla="*/ 3707 w 9179963"/>
              <a:gd name="connsiteY3" fmla="*/ 2548289 h 2548289"/>
              <a:gd name="connsiteX4" fmla="*/ 161 w 9179963"/>
              <a:gd name="connsiteY4" fmla="*/ 1226157 h 2548289"/>
              <a:gd name="connsiteX5" fmla="*/ 6614900 w 9179963"/>
              <a:gd name="connsiteY5" fmla="*/ 1225708 h 2548289"/>
              <a:gd name="connsiteX0" fmla="*/ 6610784 w 9179963"/>
              <a:gd name="connsiteY0" fmla="*/ 5961 h 2548289"/>
              <a:gd name="connsiteX1" fmla="*/ 9175390 w 9179963"/>
              <a:gd name="connsiteY1" fmla="*/ 0 h 2548289"/>
              <a:gd name="connsiteX2" fmla="*/ 9179948 w 9179963"/>
              <a:gd name="connsiteY2" fmla="*/ 2547795 h 2548289"/>
              <a:gd name="connsiteX3" fmla="*/ 3707 w 9179963"/>
              <a:gd name="connsiteY3" fmla="*/ 2548289 h 2548289"/>
              <a:gd name="connsiteX4" fmla="*/ 161 w 9179963"/>
              <a:gd name="connsiteY4" fmla="*/ 1226157 h 2548289"/>
              <a:gd name="connsiteX5" fmla="*/ 6614900 w 9179963"/>
              <a:gd name="connsiteY5" fmla="*/ 1225708 h 2548289"/>
              <a:gd name="connsiteX0" fmla="*/ 6610784 w 9179963"/>
              <a:gd name="connsiteY0" fmla="*/ 5961 h 2548289"/>
              <a:gd name="connsiteX1" fmla="*/ 9175390 w 9179963"/>
              <a:gd name="connsiteY1" fmla="*/ 0 h 2548289"/>
              <a:gd name="connsiteX2" fmla="*/ 9179948 w 9179963"/>
              <a:gd name="connsiteY2" fmla="*/ 2547795 h 2548289"/>
              <a:gd name="connsiteX3" fmla="*/ 3707 w 9179963"/>
              <a:gd name="connsiteY3" fmla="*/ 2548289 h 2548289"/>
              <a:gd name="connsiteX4" fmla="*/ 161 w 9179963"/>
              <a:gd name="connsiteY4" fmla="*/ 1226157 h 2548289"/>
              <a:gd name="connsiteX5" fmla="*/ 6605356 w 9179963"/>
              <a:gd name="connsiteY5" fmla="*/ 1225708 h 2548289"/>
              <a:gd name="connsiteX0" fmla="*/ 6687134 w 9179963"/>
              <a:gd name="connsiteY0" fmla="*/ 107875 h 2548289"/>
              <a:gd name="connsiteX1" fmla="*/ 9175390 w 9179963"/>
              <a:gd name="connsiteY1" fmla="*/ 0 h 2548289"/>
              <a:gd name="connsiteX2" fmla="*/ 9179948 w 9179963"/>
              <a:gd name="connsiteY2" fmla="*/ 2547795 h 2548289"/>
              <a:gd name="connsiteX3" fmla="*/ 3707 w 9179963"/>
              <a:gd name="connsiteY3" fmla="*/ 2548289 h 2548289"/>
              <a:gd name="connsiteX4" fmla="*/ 161 w 9179963"/>
              <a:gd name="connsiteY4" fmla="*/ 1226157 h 2548289"/>
              <a:gd name="connsiteX5" fmla="*/ 6605356 w 9179963"/>
              <a:gd name="connsiteY5" fmla="*/ 1225708 h 2548289"/>
              <a:gd name="connsiteX0" fmla="*/ 6607603 w 9179963"/>
              <a:gd name="connsiteY0" fmla="*/ 5961 h 2548289"/>
              <a:gd name="connsiteX1" fmla="*/ 9175390 w 9179963"/>
              <a:gd name="connsiteY1" fmla="*/ 0 h 2548289"/>
              <a:gd name="connsiteX2" fmla="*/ 9179948 w 9179963"/>
              <a:gd name="connsiteY2" fmla="*/ 2547795 h 2548289"/>
              <a:gd name="connsiteX3" fmla="*/ 3707 w 9179963"/>
              <a:gd name="connsiteY3" fmla="*/ 2548289 h 2548289"/>
              <a:gd name="connsiteX4" fmla="*/ 161 w 9179963"/>
              <a:gd name="connsiteY4" fmla="*/ 1226157 h 2548289"/>
              <a:gd name="connsiteX5" fmla="*/ 6605356 w 9179963"/>
              <a:gd name="connsiteY5" fmla="*/ 1225708 h 2548289"/>
              <a:gd name="connsiteX0" fmla="*/ 6607604 w 9179963"/>
              <a:gd name="connsiteY0" fmla="*/ 5961 h 2548289"/>
              <a:gd name="connsiteX1" fmla="*/ 9175390 w 9179963"/>
              <a:gd name="connsiteY1" fmla="*/ 0 h 2548289"/>
              <a:gd name="connsiteX2" fmla="*/ 9179948 w 9179963"/>
              <a:gd name="connsiteY2" fmla="*/ 2547795 h 2548289"/>
              <a:gd name="connsiteX3" fmla="*/ 3707 w 9179963"/>
              <a:gd name="connsiteY3" fmla="*/ 2548289 h 2548289"/>
              <a:gd name="connsiteX4" fmla="*/ 161 w 9179963"/>
              <a:gd name="connsiteY4" fmla="*/ 1226157 h 2548289"/>
              <a:gd name="connsiteX5" fmla="*/ 6605356 w 9179963"/>
              <a:gd name="connsiteY5" fmla="*/ 1225708 h 2548289"/>
              <a:gd name="connsiteX0" fmla="*/ 6620330 w 9179963"/>
              <a:gd name="connsiteY0" fmla="*/ 2777 h 2548289"/>
              <a:gd name="connsiteX1" fmla="*/ 9175390 w 9179963"/>
              <a:gd name="connsiteY1" fmla="*/ 0 h 2548289"/>
              <a:gd name="connsiteX2" fmla="*/ 9179948 w 9179963"/>
              <a:gd name="connsiteY2" fmla="*/ 2547795 h 2548289"/>
              <a:gd name="connsiteX3" fmla="*/ 3707 w 9179963"/>
              <a:gd name="connsiteY3" fmla="*/ 2548289 h 2548289"/>
              <a:gd name="connsiteX4" fmla="*/ 161 w 9179963"/>
              <a:gd name="connsiteY4" fmla="*/ 1226157 h 2548289"/>
              <a:gd name="connsiteX5" fmla="*/ 6605356 w 9179963"/>
              <a:gd name="connsiteY5" fmla="*/ 1225708 h 2548289"/>
              <a:gd name="connsiteX0" fmla="*/ 6604424 w 9179963"/>
              <a:gd name="connsiteY0" fmla="*/ 2777 h 2548289"/>
              <a:gd name="connsiteX1" fmla="*/ 9175390 w 9179963"/>
              <a:gd name="connsiteY1" fmla="*/ 0 h 2548289"/>
              <a:gd name="connsiteX2" fmla="*/ 9179948 w 9179963"/>
              <a:gd name="connsiteY2" fmla="*/ 2547795 h 2548289"/>
              <a:gd name="connsiteX3" fmla="*/ 3707 w 9179963"/>
              <a:gd name="connsiteY3" fmla="*/ 2548289 h 2548289"/>
              <a:gd name="connsiteX4" fmla="*/ 161 w 9179963"/>
              <a:gd name="connsiteY4" fmla="*/ 1226157 h 2548289"/>
              <a:gd name="connsiteX5" fmla="*/ 6605356 w 9179963"/>
              <a:gd name="connsiteY5" fmla="*/ 1225708 h 2548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9963" h="2548289">
                <a:moveTo>
                  <a:pt x="6604424" y="2777"/>
                </a:moveTo>
                <a:lnTo>
                  <a:pt x="9175390" y="0"/>
                </a:lnTo>
                <a:cubicBezTo>
                  <a:pt x="9175054" y="1079367"/>
                  <a:pt x="9180284" y="1468428"/>
                  <a:pt x="9179948" y="2547795"/>
                </a:cubicBezTo>
                <a:lnTo>
                  <a:pt x="3707" y="2548289"/>
                </a:lnTo>
                <a:cubicBezTo>
                  <a:pt x="4910" y="2099882"/>
                  <a:pt x="-1042" y="1674564"/>
                  <a:pt x="161" y="1226157"/>
                </a:cubicBezTo>
                <a:lnTo>
                  <a:pt x="6605356" y="1225708"/>
                </a:lnTo>
              </a:path>
            </a:pathLst>
          </a:custGeom>
          <a:noFill/>
          <a:ln>
            <a:noFill/>
          </a:ln>
        </p:spPr>
        <p:txBody>
          <a:bodyPr/>
          <a:lstStyle>
            <a:lvl1pPr marL="0" marR="0" indent="0" algn="l" defTabSz="685783" rtl="0" eaLnBrk="1" fontAlgn="auto" latinLnBrk="0" hangingPunct="1">
              <a:lnSpc>
                <a:spcPct val="100000"/>
              </a:lnSpc>
              <a:spcBef>
                <a:spcPct val="20000"/>
              </a:spcBef>
              <a:spcAft>
                <a:spcPts val="0"/>
              </a:spcAft>
              <a:buClrTx/>
              <a:buSzTx/>
              <a:buFont typeface="Arial" panose="020B0604020202020204" pitchFamily="34" charset="0"/>
              <a:buNone/>
              <a:tabLst/>
              <a:defRPr sz="1035">
                <a:solidFill>
                  <a:srgbClr val="FFFF00"/>
                </a:solidFill>
                <a:latin typeface="Arial" panose="020B0604020202020204" pitchFamily="34" charset="0"/>
                <a:cs typeface="Arial" panose="020B0604020202020204" pitchFamily="34" charset="0"/>
              </a:defRPr>
            </a:lvl1pPr>
          </a:lstStyle>
          <a:p>
            <a:r>
              <a:rPr lang="en-ZA" dirty="0"/>
              <a:t>Click on icon to add picture</a:t>
            </a:r>
          </a:p>
          <a:p>
            <a:endParaRPr lang="en-ZA" dirty="0"/>
          </a:p>
        </p:txBody>
      </p:sp>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072878" y="1411287"/>
            <a:ext cx="1793081" cy="1195388"/>
          </a:xfrm>
          <a:prstGeom prst="rect">
            <a:avLst/>
          </a:prstGeom>
        </p:spPr>
      </p:pic>
    </p:spTree>
    <p:extLst>
      <p:ext uri="{BB962C8B-B14F-4D97-AF65-F5344CB8AC3E}">
        <p14:creationId xmlns:p14="http://schemas.microsoft.com/office/powerpoint/2010/main" val="2391170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29" name="Rectangle 28"/>
          <p:cNvSpPr/>
          <p:nvPr userDrawn="1"/>
        </p:nvSpPr>
        <p:spPr>
          <a:xfrm>
            <a:off x="5" y="1304925"/>
            <a:ext cx="4942123" cy="3838575"/>
          </a:xfrm>
          <a:prstGeom prst="rect">
            <a:avLst/>
          </a:prstGeom>
          <a:solidFill>
            <a:srgbClr val="005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p>
        </p:txBody>
      </p:sp>
      <p:sp>
        <p:nvSpPr>
          <p:cNvPr id="31" name="Picture Placeholder 14"/>
          <p:cNvSpPr>
            <a:spLocks noGrp="1"/>
          </p:cNvSpPr>
          <p:nvPr>
            <p:ph type="pic" sz="quarter" idx="10" hasCustomPrompt="1"/>
          </p:nvPr>
        </p:nvSpPr>
        <p:spPr>
          <a:xfrm>
            <a:off x="4942127" y="2605574"/>
            <a:ext cx="1921395" cy="2537931"/>
          </a:xfrm>
          <a:prstGeom prst="rect">
            <a:avLst/>
          </a:prstGeom>
          <a:noFill/>
        </p:spPr>
        <p:txBody>
          <a:bodyPr/>
          <a:lstStyle>
            <a:lvl1pPr marL="0" indent="0">
              <a:buNone/>
              <a:defRPr sz="1035" baseline="0">
                <a:solidFill>
                  <a:srgbClr val="595959"/>
                </a:solidFill>
                <a:latin typeface="Arial" panose="020B0604020202020204" pitchFamily="34" charset="0"/>
                <a:cs typeface="Arial" panose="020B0604020202020204" pitchFamily="34" charset="0"/>
              </a:defRPr>
            </a:lvl1pPr>
          </a:lstStyle>
          <a:p>
            <a:r>
              <a:rPr lang="en-ZA" dirty="0"/>
              <a:t>Click on icon to add picture</a:t>
            </a:r>
          </a:p>
        </p:txBody>
      </p:sp>
      <p:sp>
        <p:nvSpPr>
          <p:cNvPr id="30" name="Text Placeholder 4"/>
          <p:cNvSpPr>
            <a:spLocks noGrp="1"/>
          </p:cNvSpPr>
          <p:nvPr userDrawn="1">
            <p:ph type="body" sz="quarter" idx="17" hasCustomPrompt="1"/>
          </p:nvPr>
        </p:nvSpPr>
        <p:spPr>
          <a:xfrm>
            <a:off x="248872" y="1518345"/>
            <a:ext cx="3587982" cy="415498"/>
          </a:xfrm>
          <a:prstGeom prst="rect">
            <a:avLst/>
          </a:prstGeom>
        </p:spPr>
        <p:txBody>
          <a:bodyPr wrap="square" lIns="0" tIns="0" bIns="0">
            <a:spAutoFit/>
          </a:bodyPr>
          <a:lstStyle>
            <a:lvl1pPr marL="0" indent="0">
              <a:spcBef>
                <a:spcPts val="0"/>
              </a:spcBef>
              <a:buNone/>
              <a:defRPr sz="2700" b="1">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pPr lvl="0"/>
            <a:r>
              <a:rPr lang="en-ZA" dirty="0"/>
              <a:t>Heading</a:t>
            </a:r>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7453" y="4717125"/>
            <a:ext cx="1606118" cy="241319"/>
          </a:xfrm>
          <a:prstGeom prst="rect">
            <a:avLst/>
          </a:prstGeom>
        </p:spPr>
      </p:pic>
      <p:sp>
        <p:nvSpPr>
          <p:cNvPr id="16" name="Text Placeholder 4"/>
          <p:cNvSpPr>
            <a:spLocks noGrp="1"/>
          </p:cNvSpPr>
          <p:nvPr>
            <p:ph type="body" sz="quarter" idx="18" hasCustomPrompt="1"/>
          </p:nvPr>
        </p:nvSpPr>
        <p:spPr>
          <a:xfrm>
            <a:off x="267892" y="4097842"/>
            <a:ext cx="2593183" cy="196208"/>
          </a:xfrm>
          <a:prstGeom prst="rect">
            <a:avLst/>
          </a:prstGeom>
        </p:spPr>
        <p:txBody>
          <a:bodyPr wrap="square" lIns="0" tIns="0" bIns="0">
            <a:spAutoFit/>
          </a:bodyPr>
          <a:lstStyle>
            <a:lvl1pPr marL="0" indent="0">
              <a:spcBef>
                <a:spcPts val="0"/>
              </a:spcBef>
              <a:buNone/>
              <a:defRPr sz="1275">
                <a:solidFill>
                  <a:schemeClr val="bg1"/>
                </a:solidFill>
                <a:latin typeface="Arial" panose="020B0604020202020204" pitchFamily="34" charset="0"/>
                <a:cs typeface="Arial" panose="020B0604020202020204" pitchFamily="34" charset="0"/>
              </a:defRPr>
            </a:lvl1pPr>
          </a:lstStyle>
          <a:p>
            <a:pPr lvl="0"/>
            <a:r>
              <a:rPr lang="en-US" dirty="0"/>
              <a:t>Date</a:t>
            </a:r>
            <a:endParaRPr lang="en-ZA" dirty="0"/>
          </a:p>
        </p:txBody>
      </p:sp>
      <p:sp>
        <p:nvSpPr>
          <p:cNvPr id="17" name="Rectangle 16"/>
          <p:cNvSpPr/>
          <p:nvPr userDrawn="1"/>
        </p:nvSpPr>
        <p:spPr>
          <a:xfrm>
            <a:off x="3980165" y="-28"/>
            <a:ext cx="2883354" cy="2606703"/>
          </a:xfrm>
          <a:prstGeom prst="rect">
            <a:avLst/>
          </a:prstGeom>
          <a:solidFill>
            <a:srgbClr val="6D9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350"/>
          </a:p>
        </p:txBody>
      </p:sp>
      <p:cxnSp>
        <p:nvCxnSpPr>
          <p:cNvPr id="19" name="Straight Connector 18"/>
          <p:cNvCxnSpPr/>
          <p:nvPr userDrawn="1"/>
        </p:nvCxnSpPr>
        <p:spPr>
          <a:xfrm>
            <a:off x="5204528" y="1288359"/>
            <a:ext cx="151566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userDrawn="1"/>
        </p:nvGrpSpPr>
        <p:grpSpPr>
          <a:xfrm>
            <a:off x="3856093" y="1147117"/>
            <a:ext cx="1210770" cy="1621351"/>
            <a:chOff x="6435591" y="1113939"/>
            <a:chExt cx="1601874" cy="1608810"/>
          </a:xfrm>
        </p:grpSpPr>
        <p:sp>
          <p:nvSpPr>
            <p:cNvPr id="21" name="Rectangle 20"/>
            <p:cNvSpPr>
              <a:spLocks noChangeAspect="1"/>
            </p:cNvSpPr>
            <p:nvPr userDrawn="1"/>
          </p:nvSpPr>
          <p:spPr>
            <a:xfrm>
              <a:off x="6600623" y="1113939"/>
              <a:ext cx="1436842" cy="1447815"/>
            </a:xfrm>
            <a:prstGeom prst="rect">
              <a:avLst/>
            </a:prstGeom>
            <a:solidFill>
              <a:srgbClr val="D71C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u="sng"/>
            </a:p>
          </p:txBody>
        </p:sp>
        <p:sp>
          <p:nvSpPr>
            <p:cNvPr id="22" name="Rectangle 21"/>
            <p:cNvSpPr>
              <a:spLocks noChangeAspect="1"/>
            </p:cNvSpPr>
            <p:nvPr userDrawn="1"/>
          </p:nvSpPr>
          <p:spPr>
            <a:xfrm>
              <a:off x="6435591" y="1270439"/>
              <a:ext cx="1436842" cy="1452310"/>
            </a:xfrm>
            <a:prstGeom prst="rect">
              <a:avLst/>
            </a:prstGeom>
            <a:solidFill>
              <a:srgbClr val="C48B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u="sng"/>
            </a:p>
          </p:txBody>
        </p:sp>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98307" y="1272301"/>
              <a:ext cx="1276744" cy="1289453"/>
            </a:xfrm>
            <a:prstGeom prst="rect">
              <a:avLst/>
            </a:prstGeom>
          </p:spPr>
        </p:pic>
      </p:grpSp>
      <p:pic>
        <p:nvPicPr>
          <p:cNvPr id="28" name="Picture 2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072878" y="1411287"/>
            <a:ext cx="1793081" cy="1195388"/>
          </a:xfrm>
          <a:prstGeom prst="rect">
            <a:avLst/>
          </a:prstGeom>
        </p:spPr>
      </p:pic>
    </p:spTree>
    <p:extLst>
      <p:ext uri="{BB962C8B-B14F-4D97-AF65-F5344CB8AC3E}">
        <p14:creationId xmlns:p14="http://schemas.microsoft.com/office/powerpoint/2010/main" val="61707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1">
    <p:spTree>
      <p:nvGrpSpPr>
        <p:cNvPr id="1" name=""/>
        <p:cNvGrpSpPr/>
        <p:nvPr/>
      </p:nvGrpSpPr>
      <p:grpSpPr>
        <a:xfrm>
          <a:off x="0" y="0"/>
          <a:ext cx="0" cy="0"/>
          <a:chOff x="0" y="0"/>
          <a:chExt cx="0" cy="0"/>
        </a:xfrm>
      </p:grpSpPr>
      <p:grpSp>
        <p:nvGrpSpPr>
          <p:cNvPr id="2" name="Group 1"/>
          <p:cNvGrpSpPr/>
          <p:nvPr userDrawn="1"/>
        </p:nvGrpSpPr>
        <p:grpSpPr>
          <a:xfrm>
            <a:off x="280990" y="4439794"/>
            <a:ext cx="6295553" cy="412340"/>
            <a:chOff x="374650" y="4439794"/>
            <a:chExt cx="8394070" cy="412340"/>
          </a:xfrm>
        </p:grpSpPr>
        <p:cxnSp>
          <p:nvCxnSpPr>
            <p:cNvPr id="10" name="Straight Connector 9"/>
            <p:cNvCxnSpPr/>
            <p:nvPr userDrawn="1"/>
          </p:nvCxnSpPr>
          <p:spPr>
            <a:xfrm flipV="1">
              <a:off x="374650" y="4617399"/>
              <a:ext cx="6931406" cy="1154"/>
            </a:xfrm>
            <a:prstGeom prst="line">
              <a:avLst/>
            </a:prstGeom>
            <a:ln w="12700">
              <a:solidFill>
                <a:srgbClr val="005BAA"/>
              </a:solidFill>
            </a:ln>
          </p:spPr>
          <p:style>
            <a:lnRef idx="1">
              <a:schemeClr val="accent1"/>
            </a:lnRef>
            <a:fillRef idx="0">
              <a:schemeClr val="accent1"/>
            </a:fillRef>
            <a:effectRef idx="0">
              <a:schemeClr val="accent1"/>
            </a:effectRef>
            <a:fontRef idx="minor">
              <a:schemeClr val="tx1"/>
            </a:fontRef>
          </p:style>
        </p:cxnSp>
        <p:pic>
          <p:nvPicPr>
            <p:cNvPr id="11" name="Content Placeholder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96556" y="4439794"/>
              <a:ext cx="1272164" cy="412340"/>
            </a:xfrm>
            <a:prstGeom prst="rect">
              <a:avLst/>
            </a:prstGeom>
            <a:noFill/>
          </p:spPr>
        </p:pic>
      </p:grpSp>
      <p:sp>
        <p:nvSpPr>
          <p:cNvPr id="6" name="Rectangle 2"/>
          <p:cNvSpPr>
            <a:spLocks noGrp="1" noChangeAspect="1" noChangeArrowheads="1"/>
          </p:cNvSpPr>
          <p:nvPr>
            <p:ph type="title" hasCustomPrompt="1"/>
          </p:nvPr>
        </p:nvSpPr>
        <p:spPr bwMode="auto">
          <a:xfrm>
            <a:off x="220633" y="352839"/>
            <a:ext cx="6355193"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6800" tIns="0" rIns="0" bIns="0" numCol="1" anchor="t" anchorCtr="0" compatLnSpc="1">
            <a:prstTxWarp prst="textNoShape">
              <a:avLst/>
            </a:prstTxWarp>
            <a:spAutoFit/>
          </a:bodyPr>
          <a:lstStyle>
            <a:lvl1pPr algn="l">
              <a:defRPr sz="2250" b="1">
                <a:solidFill>
                  <a:srgbClr val="005BAA"/>
                </a:solidFill>
                <a:latin typeface="Arial" panose="020B0604020202020204" pitchFamily="34" charset="0"/>
                <a:ea typeface="Open Sans" panose="020B0606030504020204" pitchFamily="34" charset="0"/>
                <a:cs typeface="Arial" panose="020B0604020202020204" pitchFamily="34" charset="0"/>
              </a:defRPr>
            </a:lvl1pPr>
          </a:lstStyle>
          <a:p>
            <a:pPr lvl="0"/>
            <a:r>
              <a:rPr lang="en-US" altLang="en-US" dirty="0"/>
              <a:t>Heading</a:t>
            </a:r>
            <a:endParaRPr lang="en-GB" altLang="en-US" dirty="0"/>
          </a:p>
        </p:txBody>
      </p:sp>
      <p:sp>
        <p:nvSpPr>
          <p:cNvPr id="7" name="Text Placeholder 4"/>
          <p:cNvSpPr>
            <a:spLocks noGrp="1"/>
          </p:cNvSpPr>
          <p:nvPr>
            <p:ph type="body" sz="quarter" idx="11" hasCustomPrompt="1"/>
          </p:nvPr>
        </p:nvSpPr>
        <p:spPr>
          <a:xfrm>
            <a:off x="237781" y="958888"/>
            <a:ext cx="6338045" cy="173124"/>
          </a:xfrm>
          <a:prstGeom prst="rect">
            <a:avLst/>
          </a:prstGeom>
        </p:spPr>
        <p:txBody>
          <a:bodyPr wrap="square" lIns="46800" tIns="0" rIns="0" bIns="0">
            <a:spAutoFit/>
          </a:bodyPr>
          <a:lstStyle>
            <a:lvl1pPr marL="0" indent="0">
              <a:lnSpc>
                <a:spcPct val="100000"/>
              </a:lnSpc>
              <a:spcBef>
                <a:spcPts val="0"/>
              </a:spcBef>
              <a:buNone/>
              <a:defRPr sz="1125" b="1" baseline="0">
                <a:solidFill>
                  <a:srgbClr val="969696"/>
                </a:solidFill>
                <a:latin typeface="Arial" panose="020B0604020202020204" pitchFamily="34" charset="0"/>
                <a:ea typeface="Open Sans" panose="020B0606030504020204" pitchFamily="34" charset="0"/>
                <a:cs typeface="Arial" panose="020B0604020202020204" pitchFamily="34" charset="0"/>
              </a:defRPr>
            </a:lvl1pPr>
            <a:lvl2pPr marL="0" marR="0" indent="0" algn="l" defTabSz="685766" rtl="0" eaLnBrk="1" fontAlgn="auto" latinLnBrk="0" hangingPunct="1">
              <a:lnSpc>
                <a:spcPct val="150000"/>
              </a:lnSpc>
              <a:spcBef>
                <a:spcPct val="20000"/>
              </a:spcBef>
              <a:spcAft>
                <a:spcPts val="0"/>
              </a:spcAft>
              <a:buClrTx/>
              <a:buSzTx/>
              <a:buFontTx/>
              <a:buNone/>
              <a:tabLst/>
              <a:defRPr sz="1200" baseline="0">
                <a:solidFill>
                  <a:schemeClr val="bg1">
                    <a:lumMod val="50000"/>
                  </a:schemeClr>
                </a:solidFill>
              </a:defRPr>
            </a:lvl2pPr>
            <a:lvl3pPr>
              <a:defRPr sz="1200">
                <a:solidFill>
                  <a:schemeClr val="tx1">
                    <a:lumMod val="50000"/>
                    <a:lumOff val="50000"/>
                  </a:schemeClr>
                </a:solidFill>
              </a:defRPr>
            </a:lvl3pPr>
            <a:lvl4pPr>
              <a:defRPr sz="1050">
                <a:solidFill>
                  <a:schemeClr val="tx1">
                    <a:lumMod val="50000"/>
                    <a:lumOff val="50000"/>
                  </a:schemeClr>
                </a:solidFill>
              </a:defRPr>
            </a:lvl4pPr>
            <a:lvl5pPr>
              <a:defRPr sz="1050">
                <a:solidFill>
                  <a:schemeClr val="tx1">
                    <a:lumMod val="50000"/>
                    <a:lumOff val="50000"/>
                  </a:schemeClr>
                </a:solidFill>
              </a:defRPr>
            </a:lvl5pPr>
          </a:lstStyle>
          <a:p>
            <a:pPr lvl="0"/>
            <a:r>
              <a:rPr lang="en-US" dirty="0"/>
              <a:t>Sub heading</a:t>
            </a:r>
          </a:p>
        </p:txBody>
      </p:sp>
      <p:sp>
        <p:nvSpPr>
          <p:cNvPr id="17" name="Text Placeholder 7"/>
          <p:cNvSpPr>
            <a:spLocks noGrp="1"/>
          </p:cNvSpPr>
          <p:nvPr>
            <p:ph type="body" sz="quarter" idx="10" hasCustomPrompt="1"/>
          </p:nvPr>
        </p:nvSpPr>
        <p:spPr>
          <a:xfrm>
            <a:off x="280991" y="1352550"/>
            <a:ext cx="6294835" cy="2963418"/>
          </a:xfrm>
          <a:prstGeom prst="rect">
            <a:avLst/>
          </a:prstGeom>
        </p:spPr>
        <p:txBody>
          <a:bodyPr lIns="0">
            <a:normAutofit/>
          </a:bodyPr>
          <a:lstStyle>
            <a:lvl1pPr marL="257162" indent="-257162">
              <a:buFont typeface="Wingdings" panose="05000000000000000000" pitchFamily="2" charset="2"/>
              <a:buChar char="§"/>
              <a:defRPr sz="1125">
                <a:solidFill>
                  <a:srgbClr val="969696"/>
                </a:solidFill>
                <a:latin typeface="Arial" panose="020B0604020202020204" pitchFamily="34" charset="0"/>
                <a:ea typeface="Open Sans" panose="020B0606030504020204" pitchFamily="34" charset="0"/>
                <a:cs typeface="Arial" panose="020B0604020202020204" pitchFamily="34" charset="0"/>
              </a:defRPr>
            </a:lvl1pPr>
            <a:lvl2pPr marL="600045" indent="-257162">
              <a:buSzPct val="90000"/>
              <a:buFont typeface="Wingdings" panose="05000000000000000000" pitchFamily="2" charset="2"/>
              <a:buChar char="§"/>
              <a:defRPr sz="1125">
                <a:solidFill>
                  <a:srgbClr val="969696"/>
                </a:solidFill>
                <a:latin typeface="Arial" panose="020B0604020202020204" pitchFamily="34" charset="0"/>
                <a:ea typeface="Open Sans" panose="020B0606030504020204" pitchFamily="34" charset="0"/>
                <a:cs typeface="Arial" panose="020B0604020202020204" pitchFamily="34" charset="0"/>
              </a:defRPr>
            </a:lvl2pPr>
            <a:lvl3pPr marL="942929" indent="-257162">
              <a:buSzPct val="80000"/>
              <a:buFont typeface="Wingdings" panose="05000000000000000000" pitchFamily="2" charset="2"/>
              <a:buChar char="§"/>
              <a:defRPr sz="1125">
                <a:solidFill>
                  <a:srgbClr val="969696"/>
                </a:solidFill>
                <a:latin typeface="Arial" panose="020B0604020202020204" pitchFamily="34" charset="0"/>
                <a:ea typeface="Open Sans" panose="020B0606030504020204" pitchFamily="34" charset="0"/>
                <a:cs typeface="Arial" panose="020B0604020202020204" pitchFamily="34" charset="0"/>
              </a:defRPr>
            </a:lvl3pPr>
            <a:lvl4pPr marL="1285811" indent="-257162">
              <a:buSzPct val="70000"/>
              <a:buFont typeface="Wingdings" panose="05000000000000000000" pitchFamily="2" charset="2"/>
              <a:buChar char="§"/>
              <a:defRPr sz="1125">
                <a:solidFill>
                  <a:srgbClr val="969696"/>
                </a:solidFill>
                <a:latin typeface="Arial" panose="020B0604020202020204" pitchFamily="34" charset="0"/>
                <a:ea typeface="Open Sans" panose="020B0606030504020204" pitchFamily="34" charset="0"/>
                <a:cs typeface="Arial" panose="020B0604020202020204" pitchFamily="34" charset="0"/>
              </a:defRPr>
            </a:lvl4pPr>
            <a:lvl5pPr marL="1628694" indent="-257162">
              <a:buFont typeface="Wingdings" panose="05000000000000000000" pitchFamily="2" charset="2"/>
              <a:buChar char="§"/>
              <a:defRPr sz="1200">
                <a:solidFill>
                  <a:schemeClr val="tx1">
                    <a:lumMod val="65000"/>
                    <a:lumOff val="35000"/>
                  </a:schemeClr>
                </a:solidFill>
              </a:defRPr>
            </a:lvl5pPr>
          </a:lstStyle>
          <a:p>
            <a:pPr lvl="0"/>
            <a:r>
              <a:rPr lang="en-US" dirty="0"/>
              <a:t>It is advisable not to exceed 7 bullets per slide</a:t>
            </a:r>
          </a:p>
          <a:p>
            <a:pPr lvl="1"/>
            <a:r>
              <a:rPr lang="en-US" dirty="0"/>
              <a:t>Second </a:t>
            </a:r>
          </a:p>
          <a:p>
            <a:pPr lvl="2"/>
            <a:r>
              <a:rPr lang="en-US" dirty="0"/>
              <a:t>Third </a:t>
            </a:r>
          </a:p>
          <a:p>
            <a:pPr lvl="3"/>
            <a:r>
              <a:rPr lang="en-US" dirty="0"/>
              <a:t>Fourth</a:t>
            </a:r>
          </a:p>
        </p:txBody>
      </p:sp>
      <p:sp>
        <p:nvSpPr>
          <p:cNvPr id="12" name="Text Placeholder 4"/>
          <p:cNvSpPr>
            <a:spLocks noGrp="1"/>
          </p:cNvSpPr>
          <p:nvPr>
            <p:ph type="body" sz="quarter" idx="12" hasCustomPrompt="1"/>
          </p:nvPr>
        </p:nvSpPr>
        <p:spPr>
          <a:xfrm>
            <a:off x="205779" y="4728118"/>
            <a:ext cx="5273764" cy="208840"/>
          </a:xfrm>
          <a:prstGeom prst="rect">
            <a:avLst/>
          </a:prstGeom>
        </p:spPr>
        <p:txBody>
          <a:bodyPr wrap="square" tIns="46800">
            <a:spAutoFit/>
          </a:bodyPr>
          <a:lstStyle>
            <a:lvl1pPr marL="0" indent="0">
              <a:lnSpc>
                <a:spcPct val="100000"/>
              </a:lnSpc>
              <a:spcBef>
                <a:spcPts val="0"/>
              </a:spcBef>
              <a:buNone/>
              <a:defRPr sz="750" baseline="0">
                <a:solidFill>
                  <a:srgbClr val="969696"/>
                </a:solidFill>
                <a:latin typeface="Arial" panose="020B0604020202020204" pitchFamily="34" charset="0"/>
                <a:ea typeface="Open Sans" panose="020B0606030504020204" pitchFamily="34" charset="0"/>
                <a:cs typeface="Arial" panose="020B0604020202020204" pitchFamily="34" charset="0"/>
              </a:defRPr>
            </a:lvl1pPr>
            <a:lvl2pPr marL="0" marR="0" indent="0" algn="l" defTabSz="685766" rtl="0" eaLnBrk="1" fontAlgn="auto" latinLnBrk="0" hangingPunct="1">
              <a:lnSpc>
                <a:spcPct val="150000"/>
              </a:lnSpc>
              <a:spcBef>
                <a:spcPct val="20000"/>
              </a:spcBef>
              <a:spcAft>
                <a:spcPts val="0"/>
              </a:spcAft>
              <a:buClrTx/>
              <a:buSzTx/>
              <a:buFontTx/>
              <a:buNone/>
              <a:tabLst/>
              <a:defRPr sz="1200" baseline="0">
                <a:solidFill>
                  <a:schemeClr val="bg1">
                    <a:lumMod val="50000"/>
                  </a:schemeClr>
                </a:solidFill>
              </a:defRPr>
            </a:lvl2pPr>
            <a:lvl3pPr>
              <a:defRPr sz="1200">
                <a:solidFill>
                  <a:schemeClr val="tx1">
                    <a:lumMod val="50000"/>
                    <a:lumOff val="50000"/>
                  </a:schemeClr>
                </a:solidFill>
              </a:defRPr>
            </a:lvl3pPr>
            <a:lvl4pPr>
              <a:defRPr sz="1050">
                <a:solidFill>
                  <a:schemeClr val="tx1">
                    <a:lumMod val="50000"/>
                    <a:lumOff val="50000"/>
                  </a:schemeClr>
                </a:solidFill>
              </a:defRPr>
            </a:lvl4pPr>
            <a:lvl5pPr>
              <a:defRPr sz="1050">
                <a:solidFill>
                  <a:schemeClr val="tx1">
                    <a:lumMod val="50000"/>
                    <a:lumOff val="50000"/>
                  </a:schemeClr>
                </a:solidFill>
              </a:defRPr>
            </a:lvl5pPr>
          </a:lstStyle>
          <a:p>
            <a:pPr lvl="0"/>
            <a:r>
              <a:rPr lang="en-US" dirty="0"/>
              <a:t>NAME of Presentation   Date</a:t>
            </a:r>
          </a:p>
        </p:txBody>
      </p:sp>
    </p:spTree>
    <p:extLst>
      <p:ext uri="{BB962C8B-B14F-4D97-AF65-F5344CB8AC3E}">
        <p14:creationId xmlns:p14="http://schemas.microsoft.com/office/powerpoint/2010/main" val="2135328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2">
    <p:bg>
      <p:bgPr>
        <a:solidFill>
          <a:srgbClr val="005BAA"/>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280988" y="4436780"/>
            <a:ext cx="6293049" cy="419665"/>
            <a:chOff x="374650" y="4436773"/>
            <a:chExt cx="8390732" cy="419665"/>
          </a:xfrm>
        </p:grpSpPr>
        <p:cxnSp>
          <p:nvCxnSpPr>
            <p:cNvPr id="6" name="Straight Connector 5"/>
            <p:cNvCxnSpPr/>
            <p:nvPr userDrawn="1"/>
          </p:nvCxnSpPr>
          <p:spPr>
            <a:xfrm flipV="1">
              <a:off x="374650" y="4617399"/>
              <a:ext cx="6931406" cy="115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96556" y="4436773"/>
              <a:ext cx="1268826" cy="419665"/>
            </a:xfrm>
            <a:prstGeom prst="rect">
              <a:avLst/>
            </a:prstGeom>
            <a:noFill/>
            <a:ln>
              <a:noFill/>
            </a:ln>
          </p:spPr>
        </p:pic>
      </p:grpSp>
      <p:sp>
        <p:nvSpPr>
          <p:cNvPr id="9" name="Rectangle 2"/>
          <p:cNvSpPr>
            <a:spLocks noGrp="1" noChangeAspect="1" noChangeArrowheads="1"/>
          </p:cNvSpPr>
          <p:nvPr>
            <p:ph type="title" hasCustomPrompt="1"/>
          </p:nvPr>
        </p:nvSpPr>
        <p:spPr bwMode="auto">
          <a:xfrm>
            <a:off x="220633" y="352839"/>
            <a:ext cx="6355193"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6800" tIns="0" rIns="0" bIns="0" numCol="1" anchor="t" anchorCtr="0" compatLnSpc="1">
            <a:prstTxWarp prst="textNoShape">
              <a:avLst/>
            </a:prstTxWarp>
            <a:spAutoFit/>
          </a:bodyPr>
          <a:lstStyle>
            <a:lvl1pPr algn="l">
              <a:defRPr sz="2250" b="1">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pPr lvl="0"/>
            <a:r>
              <a:rPr lang="en-US" altLang="en-US" dirty="0"/>
              <a:t>Heading</a:t>
            </a:r>
            <a:endParaRPr lang="en-GB" altLang="en-US" dirty="0"/>
          </a:p>
        </p:txBody>
      </p:sp>
      <p:sp>
        <p:nvSpPr>
          <p:cNvPr id="11" name="Text Placeholder 7"/>
          <p:cNvSpPr>
            <a:spLocks noGrp="1"/>
          </p:cNvSpPr>
          <p:nvPr>
            <p:ph type="body" sz="quarter" idx="10" hasCustomPrompt="1"/>
          </p:nvPr>
        </p:nvSpPr>
        <p:spPr>
          <a:xfrm>
            <a:off x="280991" y="1352550"/>
            <a:ext cx="6294835" cy="2963418"/>
          </a:xfrm>
          <a:prstGeom prst="rect">
            <a:avLst/>
          </a:prstGeom>
        </p:spPr>
        <p:txBody>
          <a:bodyPr lIns="0">
            <a:normAutofit/>
          </a:bodyPr>
          <a:lstStyle>
            <a:lvl1pPr marL="257162" indent="-257162">
              <a:buFont typeface="Wingdings" panose="05000000000000000000" pitchFamily="2" charset="2"/>
              <a:buChar char="§"/>
              <a:defRPr sz="1125">
                <a:solidFill>
                  <a:schemeClr val="bg1"/>
                </a:solidFill>
                <a:latin typeface="Arial" panose="020B0604020202020204" pitchFamily="34" charset="0"/>
                <a:ea typeface="Open Sans" panose="020B0606030504020204" pitchFamily="34" charset="0"/>
                <a:cs typeface="Arial" panose="020B0604020202020204" pitchFamily="34" charset="0"/>
              </a:defRPr>
            </a:lvl1pPr>
            <a:lvl2pPr marL="600045" indent="-257162">
              <a:buSzPct val="90000"/>
              <a:buFont typeface="Wingdings" panose="05000000000000000000" pitchFamily="2" charset="2"/>
              <a:buChar char="§"/>
              <a:defRPr sz="1125">
                <a:solidFill>
                  <a:schemeClr val="bg1"/>
                </a:solidFill>
                <a:latin typeface="Arial" panose="020B0604020202020204" pitchFamily="34" charset="0"/>
                <a:ea typeface="Open Sans" panose="020B0606030504020204" pitchFamily="34" charset="0"/>
                <a:cs typeface="Arial" panose="020B0604020202020204" pitchFamily="34" charset="0"/>
              </a:defRPr>
            </a:lvl2pPr>
            <a:lvl3pPr marL="942929" indent="-257162">
              <a:buSzPct val="80000"/>
              <a:buFont typeface="Wingdings" panose="05000000000000000000" pitchFamily="2" charset="2"/>
              <a:buChar char="§"/>
              <a:defRPr sz="1125">
                <a:solidFill>
                  <a:schemeClr val="bg1"/>
                </a:solidFill>
                <a:latin typeface="Arial" panose="020B0604020202020204" pitchFamily="34" charset="0"/>
                <a:ea typeface="Open Sans" panose="020B0606030504020204" pitchFamily="34" charset="0"/>
                <a:cs typeface="Arial" panose="020B0604020202020204" pitchFamily="34" charset="0"/>
              </a:defRPr>
            </a:lvl3pPr>
            <a:lvl4pPr marL="1285811" indent="-257162">
              <a:buSzPct val="70000"/>
              <a:buFont typeface="Wingdings" panose="05000000000000000000" pitchFamily="2" charset="2"/>
              <a:buChar char="§"/>
              <a:defRPr sz="1125">
                <a:solidFill>
                  <a:schemeClr val="bg1"/>
                </a:solidFill>
                <a:latin typeface="Arial" panose="020B0604020202020204" pitchFamily="34" charset="0"/>
                <a:ea typeface="Open Sans" panose="020B0606030504020204" pitchFamily="34" charset="0"/>
                <a:cs typeface="Arial" panose="020B0604020202020204" pitchFamily="34" charset="0"/>
              </a:defRPr>
            </a:lvl4pPr>
            <a:lvl5pPr marL="1628694" indent="-257162">
              <a:buFont typeface="Wingdings" panose="05000000000000000000" pitchFamily="2" charset="2"/>
              <a:buChar char="§"/>
              <a:defRPr sz="1200">
                <a:solidFill>
                  <a:schemeClr val="tx1">
                    <a:lumMod val="65000"/>
                    <a:lumOff val="35000"/>
                  </a:schemeClr>
                </a:solidFill>
              </a:defRPr>
            </a:lvl5pPr>
          </a:lstStyle>
          <a:p>
            <a:pPr lvl="0"/>
            <a:r>
              <a:rPr lang="en-US" dirty="0"/>
              <a:t>It is advisable not to exceed 7 bullets per slide</a:t>
            </a:r>
          </a:p>
          <a:p>
            <a:pPr lvl="1"/>
            <a:r>
              <a:rPr lang="en-US" dirty="0"/>
              <a:t>Second </a:t>
            </a:r>
          </a:p>
          <a:p>
            <a:pPr lvl="2"/>
            <a:r>
              <a:rPr lang="en-US" dirty="0"/>
              <a:t>Third </a:t>
            </a:r>
          </a:p>
          <a:p>
            <a:pPr lvl="3"/>
            <a:r>
              <a:rPr lang="en-US" dirty="0"/>
              <a:t>Fourth</a:t>
            </a:r>
          </a:p>
        </p:txBody>
      </p:sp>
      <p:sp>
        <p:nvSpPr>
          <p:cNvPr id="15" name="Text Placeholder 4"/>
          <p:cNvSpPr>
            <a:spLocks noGrp="1"/>
          </p:cNvSpPr>
          <p:nvPr>
            <p:ph type="body" sz="quarter" idx="11" hasCustomPrompt="1"/>
          </p:nvPr>
        </p:nvSpPr>
        <p:spPr>
          <a:xfrm>
            <a:off x="237781" y="958888"/>
            <a:ext cx="6338045" cy="173124"/>
          </a:xfrm>
          <a:prstGeom prst="rect">
            <a:avLst/>
          </a:prstGeom>
        </p:spPr>
        <p:txBody>
          <a:bodyPr wrap="square" lIns="46800" tIns="0" rIns="0" bIns="0">
            <a:spAutoFit/>
          </a:bodyPr>
          <a:lstStyle>
            <a:lvl1pPr marL="0" indent="0">
              <a:lnSpc>
                <a:spcPct val="100000"/>
              </a:lnSpc>
              <a:spcBef>
                <a:spcPts val="0"/>
              </a:spcBef>
              <a:buNone/>
              <a:defRPr sz="1125" b="1" baseline="0">
                <a:solidFill>
                  <a:schemeClr val="bg1"/>
                </a:solidFill>
                <a:latin typeface="Arial" panose="020B0604020202020204" pitchFamily="34" charset="0"/>
                <a:ea typeface="Open Sans" panose="020B0606030504020204" pitchFamily="34" charset="0"/>
                <a:cs typeface="Arial" panose="020B0604020202020204" pitchFamily="34" charset="0"/>
              </a:defRPr>
            </a:lvl1pPr>
            <a:lvl2pPr marL="0" marR="0" indent="0" algn="l" defTabSz="685766" rtl="0" eaLnBrk="1" fontAlgn="auto" latinLnBrk="0" hangingPunct="1">
              <a:lnSpc>
                <a:spcPct val="150000"/>
              </a:lnSpc>
              <a:spcBef>
                <a:spcPct val="20000"/>
              </a:spcBef>
              <a:spcAft>
                <a:spcPts val="0"/>
              </a:spcAft>
              <a:buClrTx/>
              <a:buSzTx/>
              <a:buFontTx/>
              <a:buNone/>
              <a:tabLst/>
              <a:defRPr sz="1200" baseline="0">
                <a:solidFill>
                  <a:schemeClr val="bg1">
                    <a:lumMod val="50000"/>
                  </a:schemeClr>
                </a:solidFill>
              </a:defRPr>
            </a:lvl2pPr>
            <a:lvl3pPr>
              <a:defRPr sz="1200">
                <a:solidFill>
                  <a:schemeClr val="tx1">
                    <a:lumMod val="50000"/>
                    <a:lumOff val="50000"/>
                  </a:schemeClr>
                </a:solidFill>
              </a:defRPr>
            </a:lvl3pPr>
            <a:lvl4pPr>
              <a:defRPr sz="1050">
                <a:solidFill>
                  <a:schemeClr val="tx1">
                    <a:lumMod val="50000"/>
                    <a:lumOff val="50000"/>
                  </a:schemeClr>
                </a:solidFill>
              </a:defRPr>
            </a:lvl4pPr>
            <a:lvl5pPr>
              <a:defRPr sz="1050">
                <a:solidFill>
                  <a:schemeClr val="tx1">
                    <a:lumMod val="50000"/>
                    <a:lumOff val="50000"/>
                  </a:schemeClr>
                </a:solidFill>
              </a:defRPr>
            </a:lvl5pPr>
          </a:lstStyle>
          <a:p>
            <a:pPr lvl="0"/>
            <a:r>
              <a:rPr lang="en-US" dirty="0"/>
              <a:t>Sub heading</a:t>
            </a:r>
          </a:p>
        </p:txBody>
      </p:sp>
      <p:sp>
        <p:nvSpPr>
          <p:cNvPr id="10" name="Text Placeholder 4"/>
          <p:cNvSpPr>
            <a:spLocks noGrp="1"/>
          </p:cNvSpPr>
          <p:nvPr>
            <p:ph type="body" sz="quarter" idx="12" hasCustomPrompt="1"/>
          </p:nvPr>
        </p:nvSpPr>
        <p:spPr>
          <a:xfrm>
            <a:off x="205779" y="4728118"/>
            <a:ext cx="5273764" cy="208840"/>
          </a:xfrm>
          <a:prstGeom prst="rect">
            <a:avLst/>
          </a:prstGeom>
        </p:spPr>
        <p:txBody>
          <a:bodyPr wrap="square" tIns="46800">
            <a:spAutoFit/>
          </a:bodyPr>
          <a:lstStyle>
            <a:lvl1pPr marL="0" indent="0">
              <a:lnSpc>
                <a:spcPct val="100000"/>
              </a:lnSpc>
              <a:spcBef>
                <a:spcPts val="0"/>
              </a:spcBef>
              <a:buNone/>
              <a:defRPr sz="750" baseline="0">
                <a:solidFill>
                  <a:schemeClr val="bg1"/>
                </a:solidFill>
                <a:latin typeface="Arial" panose="020B0604020202020204" pitchFamily="34" charset="0"/>
                <a:ea typeface="Open Sans" panose="020B0606030504020204" pitchFamily="34" charset="0"/>
                <a:cs typeface="Arial" panose="020B0604020202020204" pitchFamily="34" charset="0"/>
              </a:defRPr>
            </a:lvl1pPr>
            <a:lvl2pPr marL="0" marR="0" indent="0" algn="l" defTabSz="685766" rtl="0" eaLnBrk="1" fontAlgn="auto" latinLnBrk="0" hangingPunct="1">
              <a:lnSpc>
                <a:spcPct val="150000"/>
              </a:lnSpc>
              <a:spcBef>
                <a:spcPct val="20000"/>
              </a:spcBef>
              <a:spcAft>
                <a:spcPts val="0"/>
              </a:spcAft>
              <a:buClrTx/>
              <a:buSzTx/>
              <a:buFontTx/>
              <a:buNone/>
              <a:tabLst/>
              <a:defRPr sz="1200" baseline="0">
                <a:solidFill>
                  <a:schemeClr val="bg1">
                    <a:lumMod val="50000"/>
                  </a:schemeClr>
                </a:solidFill>
              </a:defRPr>
            </a:lvl2pPr>
            <a:lvl3pPr>
              <a:defRPr sz="1200">
                <a:solidFill>
                  <a:schemeClr val="tx1">
                    <a:lumMod val="50000"/>
                    <a:lumOff val="50000"/>
                  </a:schemeClr>
                </a:solidFill>
              </a:defRPr>
            </a:lvl3pPr>
            <a:lvl4pPr>
              <a:defRPr sz="1050">
                <a:solidFill>
                  <a:schemeClr val="tx1">
                    <a:lumMod val="50000"/>
                    <a:lumOff val="50000"/>
                  </a:schemeClr>
                </a:solidFill>
              </a:defRPr>
            </a:lvl4pPr>
            <a:lvl5pPr>
              <a:defRPr sz="1050">
                <a:solidFill>
                  <a:schemeClr val="tx1">
                    <a:lumMod val="50000"/>
                    <a:lumOff val="50000"/>
                  </a:schemeClr>
                </a:solidFill>
              </a:defRPr>
            </a:lvl5pPr>
          </a:lstStyle>
          <a:p>
            <a:pPr lvl="0"/>
            <a:r>
              <a:rPr lang="en-US" dirty="0"/>
              <a:t>NAME of Presentation   Date</a:t>
            </a:r>
          </a:p>
        </p:txBody>
      </p:sp>
    </p:spTree>
    <p:extLst>
      <p:ext uri="{BB962C8B-B14F-4D97-AF65-F5344CB8AC3E}">
        <p14:creationId xmlns:p14="http://schemas.microsoft.com/office/powerpoint/2010/main" val="3720070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3">
    <p:bg>
      <p:bgPr>
        <a:solidFill>
          <a:srgbClr val="005BAA"/>
        </a:solidFill>
        <a:effectLst/>
      </p:bgPr>
    </p:bg>
    <p:spTree>
      <p:nvGrpSpPr>
        <p:cNvPr id="1" name=""/>
        <p:cNvGrpSpPr/>
        <p:nvPr/>
      </p:nvGrpSpPr>
      <p:grpSpPr>
        <a:xfrm>
          <a:off x="0" y="0"/>
          <a:ext cx="0" cy="0"/>
          <a:chOff x="0" y="0"/>
          <a:chExt cx="0" cy="0"/>
        </a:xfrm>
      </p:grpSpPr>
      <p:grpSp>
        <p:nvGrpSpPr>
          <p:cNvPr id="13" name="Group 12"/>
          <p:cNvGrpSpPr/>
          <p:nvPr userDrawn="1"/>
        </p:nvGrpSpPr>
        <p:grpSpPr>
          <a:xfrm>
            <a:off x="280988" y="4436780"/>
            <a:ext cx="6293049" cy="419665"/>
            <a:chOff x="374650" y="4436773"/>
            <a:chExt cx="8390732" cy="419665"/>
          </a:xfrm>
        </p:grpSpPr>
        <p:cxnSp>
          <p:nvCxnSpPr>
            <p:cNvPr id="8" name="Straight Connector 7"/>
            <p:cNvCxnSpPr/>
            <p:nvPr userDrawn="1"/>
          </p:nvCxnSpPr>
          <p:spPr>
            <a:xfrm flipV="1">
              <a:off x="374650" y="4617399"/>
              <a:ext cx="6931406" cy="115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96556" y="4436773"/>
              <a:ext cx="1268826" cy="419665"/>
            </a:xfrm>
            <a:prstGeom prst="rect">
              <a:avLst/>
            </a:prstGeom>
            <a:noFill/>
            <a:ln>
              <a:noFill/>
            </a:ln>
          </p:spPr>
        </p:pic>
      </p:grpSp>
      <p:sp>
        <p:nvSpPr>
          <p:cNvPr id="6" name="Rectangle 2"/>
          <p:cNvSpPr>
            <a:spLocks noGrp="1" noChangeAspect="1" noChangeArrowheads="1"/>
          </p:cNvSpPr>
          <p:nvPr>
            <p:ph type="title" hasCustomPrompt="1"/>
          </p:nvPr>
        </p:nvSpPr>
        <p:spPr bwMode="auto">
          <a:xfrm>
            <a:off x="220633" y="352839"/>
            <a:ext cx="6355193"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6800" tIns="0" rIns="0" bIns="0" numCol="1" anchor="t" anchorCtr="0" compatLnSpc="1">
            <a:prstTxWarp prst="textNoShape">
              <a:avLst/>
            </a:prstTxWarp>
            <a:spAutoFit/>
          </a:bodyPr>
          <a:lstStyle>
            <a:lvl1pPr algn="l">
              <a:defRPr sz="2250" b="1">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pPr lvl="0"/>
            <a:r>
              <a:rPr lang="en-US" altLang="en-US" dirty="0"/>
              <a:t>Heading</a:t>
            </a:r>
            <a:endParaRPr lang="en-GB" altLang="en-US" dirty="0"/>
          </a:p>
        </p:txBody>
      </p:sp>
      <p:sp>
        <p:nvSpPr>
          <p:cNvPr id="7" name="Text Placeholder 7"/>
          <p:cNvSpPr>
            <a:spLocks noGrp="1"/>
          </p:cNvSpPr>
          <p:nvPr>
            <p:ph type="body" sz="quarter" idx="10" hasCustomPrompt="1"/>
          </p:nvPr>
        </p:nvSpPr>
        <p:spPr>
          <a:xfrm>
            <a:off x="280991" y="1352550"/>
            <a:ext cx="6294835" cy="2963418"/>
          </a:xfrm>
          <a:prstGeom prst="rect">
            <a:avLst/>
          </a:prstGeom>
        </p:spPr>
        <p:txBody>
          <a:bodyPr lIns="0">
            <a:normAutofit/>
          </a:bodyPr>
          <a:lstStyle>
            <a:lvl1pPr marL="257162" indent="-257162">
              <a:buFont typeface="Wingdings" panose="05000000000000000000" pitchFamily="2" charset="2"/>
              <a:buChar char="§"/>
              <a:defRPr sz="1125">
                <a:solidFill>
                  <a:schemeClr val="bg1"/>
                </a:solidFill>
                <a:latin typeface="Arial" panose="020B0604020202020204" pitchFamily="34" charset="0"/>
                <a:ea typeface="Open Sans" panose="020B0606030504020204" pitchFamily="34" charset="0"/>
                <a:cs typeface="Arial" panose="020B0604020202020204" pitchFamily="34" charset="0"/>
              </a:defRPr>
            </a:lvl1pPr>
            <a:lvl2pPr marL="600045" indent="-257162">
              <a:buSzPct val="90000"/>
              <a:buFont typeface="Wingdings" panose="05000000000000000000" pitchFamily="2" charset="2"/>
              <a:buChar char="§"/>
              <a:defRPr sz="1125">
                <a:solidFill>
                  <a:schemeClr val="bg1"/>
                </a:solidFill>
                <a:latin typeface="Arial" panose="020B0604020202020204" pitchFamily="34" charset="0"/>
                <a:ea typeface="Open Sans" panose="020B0606030504020204" pitchFamily="34" charset="0"/>
                <a:cs typeface="Arial" panose="020B0604020202020204" pitchFamily="34" charset="0"/>
              </a:defRPr>
            </a:lvl2pPr>
            <a:lvl3pPr marL="942929" indent="-257162">
              <a:buSzPct val="80000"/>
              <a:buFont typeface="Wingdings" panose="05000000000000000000" pitchFamily="2" charset="2"/>
              <a:buChar char="§"/>
              <a:defRPr sz="1125">
                <a:solidFill>
                  <a:schemeClr val="bg1"/>
                </a:solidFill>
                <a:latin typeface="Arial" panose="020B0604020202020204" pitchFamily="34" charset="0"/>
                <a:ea typeface="Open Sans" panose="020B0606030504020204" pitchFamily="34" charset="0"/>
                <a:cs typeface="Arial" panose="020B0604020202020204" pitchFamily="34" charset="0"/>
              </a:defRPr>
            </a:lvl3pPr>
            <a:lvl4pPr marL="1285811" indent="-257162">
              <a:buSzPct val="70000"/>
              <a:buFont typeface="Wingdings" panose="05000000000000000000" pitchFamily="2" charset="2"/>
              <a:buChar char="§"/>
              <a:defRPr sz="1125">
                <a:solidFill>
                  <a:schemeClr val="bg1"/>
                </a:solidFill>
                <a:latin typeface="Arial" panose="020B0604020202020204" pitchFamily="34" charset="0"/>
                <a:ea typeface="Open Sans" panose="020B0606030504020204" pitchFamily="34" charset="0"/>
                <a:cs typeface="Arial" panose="020B0604020202020204" pitchFamily="34" charset="0"/>
              </a:defRPr>
            </a:lvl4pPr>
            <a:lvl5pPr marL="1628694" indent="-257162">
              <a:buFont typeface="Wingdings" panose="05000000000000000000" pitchFamily="2" charset="2"/>
              <a:buChar char="§"/>
              <a:defRPr sz="1200">
                <a:solidFill>
                  <a:schemeClr val="tx1">
                    <a:lumMod val="65000"/>
                    <a:lumOff val="35000"/>
                  </a:schemeClr>
                </a:solidFill>
              </a:defRPr>
            </a:lvl5pPr>
          </a:lstStyle>
          <a:p>
            <a:pPr lvl="0"/>
            <a:r>
              <a:rPr lang="en-US" dirty="0"/>
              <a:t>It is advisable not to exceed 7 bullets per slide</a:t>
            </a:r>
          </a:p>
          <a:p>
            <a:pPr lvl="1"/>
            <a:r>
              <a:rPr lang="en-US" dirty="0"/>
              <a:t>Second </a:t>
            </a:r>
          </a:p>
          <a:p>
            <a:pPr lvl="2"/>
            <a:r>
              <a:rPr lang="en-US" dirty="0"/>
              <a:t>Third </a:t>
            </a:r>
          </a:p>
          <a:p>
            <a:pPr lvl="3"/>
            <a:r>
              <a:rPr lang="en-US" dirty="0"/>
              <a:t>Fourth</a:t>
            </a:r>
          </a:p>
        </p:txBody>
      </p:sp>
      <p:cxnSp>
        <p:nvCxnSpPr>
          <p:cNvPr id="9" name="Straight Connector 8"/>
          <p:cNvCxnSpPr/>
          <p:nvPr userDrawn="1"/>
        </p:nvCxnSpPr>
        <p:spPr>
          <a:xfrm>
            <a:off x="280990" y="971603"/>
            <a:ext cx="629555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4"/>
          <p:cNvSpPr>
            <a:spLocks noGrp="1"/>
          </p:cNvSpPr>
          <p:nvPr>
            <p:ph type="body" sz="quarter" idx="12" hasCustomPrompt="1"/>
          </p:nvPr>
        </p:nvSpPr>
        <p:spPr>
          <a:xfrm>
            <a:off x="205779" y="4728118"/>
            <a:ext cx="5273764" cy="208840"/>
          </a:xfrm>
          <a:prstGeom prst="rect">
            <a:avLst/>
          </a:prstGeom>
        </p:spPr>
        <p:txBody>
          <a:bodyPr wrap="square" tIns="46800">
            <a:spAutoFit/>
          </a:bodyPr>
          <a:lstStyle>
            <a:lvl1pPr marL="0" indent="0">
              <a:lnSpc>
                <a:spcPct val="100000"/>
              </a:lnSpc>
              <a:spcBef>
                <a:spcPts val="0"/>
              </a:spcBef>
              <a:buNone/>
              <a:defRPr sz="750" baseline="0">
                <a:solidFill>
                  <a:schemeClr val="bg1"/>
                </a:solidFill>
                <a:latin typeface="Arial" panose="020B0604020202020204" pitchFamily="34" charset="0"/>
                <a:ea typeface="Open Sans" panose="020B0606030504020204" pitchFamily="34" charset="0"/>
                <a:cs typeface="Arial" panose="020B0604020202020204" pitchFamily="34" charset="0"/>
              </a:defRPr>
            </a:lvl1pPr>
            <a:lvl2pPr marL="0" marR="0" indent="0" algn="l" defTabSz="685766" rtl="0" eaLnBrk="1" fontAlgn="auto" latinLnBrk="0" hangingPunct="1">
              <a:lnSpc>
                <a:spcPct val="150000"/>
              </a:lnSpc>
              <a:spcBef>
                <a:spcPct val="20000"/>
              </a:spcBef>
              <a:spcAft>
                <a:spcPts val="0"/>
              </a:spcAft>
              <a:buClrTx/>
              <a:buSzTx/>
              <a:buFontTx/>
              <a:buNone/>
              <a:tabLst/>
              <a:defRPr sz="1200" baseline="0">
                <a:solidFill>
                  <a:schemeClr val="bg1">
                    <a:lumMod val="50000"/>
                  </a:schemeClr>
                </a:solidFill>
              </a:defRPr>
            </a:lvl2pPr>
            <a:lvl3pPr>
              <a:defRPr sz="1200">
                <a:solidFill>
                  <a:schemeClr val="tx1">
                    <a:lumMod val="50000"/>
                    <a:lumOff val="50000"/>
                  </a:schemeClr>
                </a:solidFill>
              </a:defRPr>
            </a:lvl3pPr>
            <a:lvl4pPr>
              <a:defRPr sz="1050">
                <a:solidFill>
                  <a:schemeClr val="tx1">
                    <a:lumMod val="50000"/>
                    <a:lumOff val="50000"/>
                  </a:schemeClr>
                </a:solidFill>
              </a:defRPr>
            </a:lvl4pPr>
            <a:lvl5pPr>
              <a:defRPr sz="1050">
                <a:solidFill>
                  <a:schemeClr val="tx1">
                    <a:lumMod val="50000"/>
                    <a:lumOff val="50000"/>
                  </a:schemeClr>
                </a:solidFill>
              </a:defRPr>
            </a:lvl5pPr>
          </a:lstStyle>
          <a:p>
            <a:pPr lvl="0"/>
            <a:r>
              <a:rPr lang="en-US" dirty="0"/>
              <a:t>NAME of Presentation   Date</a:t>
            </a:r>
          </a:p>
        </p:txBody>
      </p:sp>
    </p:spTree>
    <p:extLst>
      <p:ext uri="{BB962C8B-B14F-4D97-AF65-F5344CB8AC3E}">
        <p14:creationId xmlns:p14="http://schemas.microsoft.com/office/powerpoint/2010/main" val="1532404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aphics Page with Heading">
    <p:spTree>
      <p:nvGrpSpPr>
        <p:cNvPr id="1" name=""/>
        <p:cNvGrpSpPr/>
        <p:nvPr/>
      </p:nvGrpSpPr>
      <p:grpSpPr>
        <a:xfrm>
          <a:off x="0" y="0"/>
          <a:ext cx="0" cy="0"/>
          <a:chOff x="0" y="0"/>
          <a:chExt cx="0" cy="0"/>
        </a:xfrm>
      </p:grpSpPr>
      <p:grpSp>
        <p:nvGrpSpPr>
          <p:cNvPr id="2" name="Group 1"/>
          <p:cNvGrpSpPr/>
          <p:nvPr userDrawn="1"/>
        </p:nvGrpSpPr>
        <p:grpSpPr>
          <a:xfrm>
            <a:off x="280990" y="4439794"/>
            <a:ext cx="6295553" cy="412340"/>
            <a:chOff x="374650" y="4439794"/>
            <a:chExt cx="8394070" cy="412340"/>
          </a:xfrm>
        </p:grpSpPr>
        <p:cxnSp>
          <p:nvCxnSpPr>
            <p:cNvPr id="10" name="Straight Connector 9"/>
            <p:cNvCxnSpPr/>
            <p:nvPr userDrawn="1"/>
          </p:nvCxnSpPr>
          <p:spPr>
            <a:xfrm flipV="1">
              <a:off x="374650" y="4617399"/>
              <a:ext cx="6931406" cy="1154"/>
            </a:xfrm>
            <a:prstGeom prst="line">
              <a:avLst/>
            </a:prstGeom>
            <a:ln w="12700">
              <a:solidFill>
                <a:srgbClr val="005BAA"/>
              </a:solidFill>
            </a:ln>
          </p:spPr>
          <p:style>
            <a:lnRef idx="1">
              <a:schemeClr val="accent1"/>
            </a:lnRef>
            <a:fillRef idx="0">
              <a:schemeClr val="accent1"/>
            </a:fillRef>
            <a:effectRef idx="0">
              <a:schemeClr val="accent1"/>
            </a:effectRef>
            <a:fontRef idx="minor">
              <a:schemeClr val="tx1"/>
            </a:fontRef>
          </p:style>
        </p:cxnSp>
        <p:pic>
          <p:nvPicPr>
            <p:cNvPr id="11" name="Content Placeholder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96556" y="4439794"/>
              <a:ext cx="1272164" cy="412340"/>
            </a:xfrm>
            <a:prstGeom prst="rect">
              <a:avLst/>
            </a:prstGeom>
            <a:noFill/>
          </p:spPr>
        </p:pic>
      </p:grpSp>
      <p:sp>
        <p:nvSpPr>
          <p:cNvPr id="12" name="Rectangle 3"/>
          <p:cNvSpPr>
            <a:spLocks noGrp="1" noChangeArrowheads="1"/>
          </p:cNvSpPr>
          <p:nvPr>
            <p:ph idx="1" hasCustomPrompt="1"/>
          </p:nvPr>
        </p:nvSpPr>
        <p:spPr bwMode="auto">
          <a:xfrm>
            <a:off x="282180" y="1344168"/>
            <a:ext cx="6293644" cy="3097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0" numCol="1" anchor="t" anchorCtr="0" compatLnSpc="1">
            <a:prstTxWarp prst="textNoShape">
              <a:avLst/>
            </a:prstTxWarp>
            <a:normAutofit/>
          </a:bodyPr>
          <a:lstStyle>
            <a:lvl1pPr marL="0" indent="0">
              <a:buFont typeface="Wingdings" panose="05000000000000000000" pitchFamily="2" charset="2"/>
              <a:buNone/>
              <a:defRPr sz="1035" baseline="0">
                <a:solidFill>
                  <a:srgbClr val="595959"/>
                </a:solidFill>
                <a:latin typeface="Arial" panose="020B0604020202020204" pitchFamily="34" charset="0"/>
                <a:ea typeface="Open Sans" panose="020B0606030504020204" pitchFamily="34" charset="0"/>
                <a:cs typeface="Arial" panose="020B0604020202020204" pitchFamily="34" charset="0"/>
              </a:defRPr>
            </a:lvl1pPr>
            <a:lvl2pPr marL="600045" indent="-257162">
              <a:buSzPct val="90000"/>
              <a:buFont typeface="Wingdings" panose="05000000000000000000" pitchFamily="2" charset="2"/>
              <a:buChar char="§"/>
              <a:defRPr sz="1125">
                <a:solidFill>
                  <a:srgbClr val="595959"/>
                </a:solidFill>
                <a:latin typeface="+mn-lt"/>
                <a:ea typeface="Open Sans" panose="020B0606030504020204" pitchFamily="34" charset="0"/>
                <a:cs typeface="Open Sans" panose="020B0606030504020204" pitchFamily="34" charset="0"/>
              </a:defRPr>
            </a:lvl2pPr>
            <a:lvl3pPr marL="942929" indent="-257162">
              <a:buSzPct val="80000"/>
              <a:buFont typeface="Wingdings" panose="05000000000000000000" pitchFamily="2" charset="2"/>
              <a:buChar char="§"/>
              <a:defRPr sz="1125">
                <a:solidFill>
                  <a:srgbClr val="595959"/>
                </a:solidFill>
                <a:latin typeface="+mn-lt"/>
                <a:ea typeface="Open Sans" panose="020B0606030504020204" pitchFamily="34" charset="0"/>
                <a:cs typeface="Open Sans" panose="020B0606030504020204" pitchFamily="34" charset="0"/>
              </a:defRPr>
            </a:lvl3pPr>
            <a:lvl4pPr marL="1285811" indent="-257162">
              <a:buSzPct val="70000"/>
              <a:buFont typeface="Wingdings" panose="05000000000000000000" pitchFamily="2" charset="2"/>
              <a:buChar char="§"/>
              <a:defRPr sz="1125">
                <a:solidFill>
                  <a:srgbClr val="595959"/>
                </a:solidFill>
                <a:latin typeface="+mn-lt"/>
                <a:ea typeface="Open Sans" panose="020B0606030504020204" pitchFamily="34" charset="0"/>
                <a:cs typeface="Open Sans" panose="020B0606030504020204" pitchFamily="34" charset="0"/>
              </a:defRPr>
            </a:lvl4pPr>
          </a:lstStyle>
          <a:p>
            <a:r>
              <a:rPr lang="en-ZA" dirty="0"/>
              <a:t>Click on icons to add picture or graphic</a:t>
            </a:r>
          </a:p>
        </p:txBody>
      </p:sp>
      <p:sp>
        <p:nvSpPr>
          <p:cNvPr id="13" name="Text Placeholder 4"/>
          <p:cNvSpPr>
            <a:spLocks noGrp="1"/>
          </p:cNvSpPr>
          <p:nvPr>
            <p:ph type="body" sz="quarter" idx="11" hasCustomPrompt="1"/>
          </p:nvPr>
        </p:nvSpPr>
        <p:spPr>
          <a:xfrm>
            <a:off x="237781" y="958888"/>
            <a:ext cx="6338045" cy="173124"/>
          </a:xfrm>
          <a:prstGeom prst="rect">
            <a:avLst/>
          </a:prstGeom>
        </p:spPr>
        <p:txBody>
          <a:bodyPr wrap="square" lIns="46800" tIns="0" rIns="0" bIns="0">
            <a:spAutoFit/>
          </a:bodyPr>
          <a:lstStyle>
            <a:lvl1pPr marL="0" indent="0">
              <a:lnSpc>
                <a:spcPct val="100000"/>
              </a:lnSpc>
              <a:spcBef>
                <a:spcPts val="0"/>
              </a:spcBef>
              <a:buNone/>
              <a:defRPr sz="1125" b="1" baseline="0">
                <a:solidFill>
                  <a:srgbClr val="969696"/>
                </a:solidFill>
                <a:latin typeface="Arial" panose="020B0604020202020204" pitchFamily="34" charset="0"/>
                <a:ea typeface="Open Sans" panose="020B0606030504020204" pitchFamily="34" charset="0"/>
                <a:cs typeface="Arial" panose="020B0604020202020204" pitchFamily="34" charset="0"/>
              </a:defRPr>
            </a:lvl1pPr>
            <a:lvl2pPr marL="0" marR="0" indent="0" algn="l" defTabSz="685766" rtl="0" eaLnBrk="1" fontAlgn="auto" latinLnBrk="0" hangingPunct="1">
              <a:lnSpc>
                <a:spcPct val="150000"/>
              </a:lnSpc>
              <a:spcBef>
                <a:spcPct val="20000"/>
              </a:spcBef>
              <a:spcAft>
                <a:spcPts val="0"/>
              </a:spcAft>
              <a:buClrTx/>
              <a:buSzTx/>
              <a:buFontTx/>
              <a:buNone/>
              <a:tabLst/>
              <a:defRPr sz="1200" baseline="0">
                <a:solidFill>
                  <a:schemeClr val="bg1">
                    <a:lumMod val="50000"/>
                  </a:schemeClr>
                </a:solidFill>
              </a:defRPr>
            </a:lvl2pPr>
            <a:lvl3pPr>
              <a:defRPr sz="1200">
                <a:solidFill>
                  <a:schemeClr val="tx1">
                    <a:lumMod val="50000"/>
                    <a:lumOff val="50000"/>
                  </a:schemeClr>
                </a:solidFill>
              </a:defRPr>
            </a:lvl3pPr>
            <a:lvl4pPr>
              <a:defRPr sz="1050">
                <a:solidFill>
                  <a:schemeClr val="tx1">
                    <a:lumMod val="50000"/>
                    <a:lumOff val="50000"/>
                  </a:schemeClr>
                </a:solidFill>
              </a:defRPr>
            </a:lvl4pPr>
            <a:lvl5pPr>
              <a:defRPr sz="1050">
                <a:solidFill>
                  <a:schemeClr val="tx1">
                    <a:lumMod val="50000"/>
                    <a:lumOff val="50000"/>
                  </a:schemeClr>
                </a:solidFill>
              </a:defRPr>
            </a:lvl5pPr>
          </a:lstStyle>
          <a:p>
            <a:pPr lvl="0"/>
            <a:r>
              <a:rPr lang="en-US" dirty="0"/>
              <a:t>Sub heading</a:t>
            </a:r>
          </a:p>
        </p:txBody>
      </p:sp>
      <p:sp>
        <p:nvSpPr>
          <p:cNvPr id="14" name="Rectangle 2"/>
          <p:cNvSpPr>
            <a:spLocks noGrp="1" noChangeAspect="1" noChangeArrowheads="1"/>
          </p:cNvSpPr>
          <p:nvPr>
            <p:ph type="title" hasCustomPrompt="1"/>
          </p:nvPr>
        </p:nvSpPr>
        <p:spPr bwMode="auto">
          <a:xfrm>
            <a:off x="220633" y="352839"/>
            <a:ext cx="6355193"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6800" tIns="0" rIns="0" bIns="0" numCol="1" anchor="t" anchorCtr="0" compatLnSpc="1">
            <a:prstTxWarp prst="textNoShape">
              <a:avLst/>
            </a:prstTxWarp>
            <a:spAutoFit/>
          </a:bodyPr>
          <a:lstStyle>
            <a:lvl1pPr algn="l">
              <a:defRPr sz="2250" b="1">
                <a:solidFill>
                  <a:srgbClr val="005BAA"/>
                </a:solidFill>
                <a:latin typeface="Arial" panose="020B0604020202020204" pitchFamily="34" charset="0"/>
                <a:ea typeface="Open Sans" panose="020B0606030504020204" pitchFamily="34" charset="0"/>
                <a:cs typeface="Arial" panose="020B0604020202020204" pitchFamily="34" charset="0"/>
              </a:defRPr>
            </a:lvl1pPr>
          </a:lstStyle>
          <a:p>
            <a:pPr lvl="0"/>
            <a:r>
              <a:rPr lang="en-US" altLang="en-US" dirty="0"/>
              <a:t>Heading</a:t>
            </a:r>
            <a:endParaRPr lang="en-GB" altLang="en-US" dirty="0"/>
          </a:p>
        </p:txBody>
      </p:sp>
      <p:sp>
        <p:nvSpPr>
          <p:cNvPr id="17" name="Text Placeholder 4"/>
          <p:cNvSpPr>
            <a:spLocks noGrp="1"/>
          </p:cNvSpPr>
          <p:nvPr>
            <p:ph type="body" sz="quarter" idx="12" hasCustomPrompt="1"/>
          </p:nvPr>
        </p:nvSpPr>
        <p:spPr>
          <a:xfrm>
            <a:off x="205779" y="4728118"/>
            <a:ext cx="5273764" cy="208840"/>
          </a:xfrm>
          <a:prstGeom prst="rect">
            <a:avLst/>
          </a:prstGeom>
        </p:spPr>
        <p:txBody>
          <a:bodyPr wrap="square" tIns="46800">
            <a:spAutoFit/>
          </a:bodyPr>
          <a:lstStyle>
            <a:lvl1pPr marL="0" indent="0">
              <a:lnSpc>
                <a:spcPct val="100000"/>
              </a:lnSpc>
              <a:spcBef>
                <a:spcPts val="0"/>
              </a:spcBef>
              <a:buNone/>
              <a:defRPr sz="750" baseline="0">
                <a:solidFill>
                  <a:srgbClr val="969696"/>
                </a:solidFill>
                <a:latin typeface="Arial" panose="020B0604020202020204" pitchFamily="34" charset="0"/>
                <a:ea typeface="Open Sans" panose="020B0606030504020204" pitchFamily="34" charset="0"/>
                <a:cs typeface="Arial" panose="020B0604020202020204" pitchFamily="34" charset="0"/>
              </a:defRPr>
            </a:lvl1pPr>
            <a:lvl2pPr marL="0" marR="0" indent="0" algn="l" defTabSz="685766" rtl="0" eaLnBrk="1" fontAlgn="auto" latinLnBrk="0" hangingPunct="1">
              <a:lnSpc>
                <a:spcPct val="150000"/>
              </a:lnSpc>
              <a:spcBef>
                <a:spcPct val="20000"/>
              </a:spcBef>
              <a:spcAft>
                <a:spcPts val="0"/>
              </a:spcAft>
              <a:buClrTx/>
              <a:buSzTx/>
              <a:buFontTx/>
              <a:buNone/>
              <a:tabLst/>
              <a:defRPr sz="1200" baseline="0">
                <a:solidFill>
                  <a:schemeClr val="bg1">
                    <a:lumMod val="50000"/>
                  </a:schemeClr>
                </a:solidFill>
              </a:defRPr>
            </a:lvl2pPr>
            <a:lvl3pPr>
              <a:defRPr sz="1200">
                <a:solidFill>
                  <a:schemeClr val="tx1">
                    <a:lumMod val="50000"/>
                    <a:lumOff val="50000"/>
                  </a:schemeClr>
                </a:solidFill>
              </a:defRPr>
            </a:lvl3pPr>
            <a:lvl4pPr>
              <a:defRPr sz="1050">
                <a:solidFill>
                  <a:schemeClr val="tx1">
                    <a:lumMod val="50000"/>
                    <a:lumOff val="50000"/>
                  </a:schemeClr>
                </a:solidFill>
              </a:defRPr>
            </a:lvl4pPr>
            <a:lvl5pPr>
              <a:defRPr sz="1050">
                <a:solidFill>
                  <a:schemeClr val="tx1">
                    <a:lumMod val="50000"/>
                    <a:lumOff val="50000"/>
                  </a:schemeClr>
                </a:solidFill>
              </a:defRPr>
            </a:lvl5pPr>
          </a:lstStyle>
          <a:p>
            <a:pPr lvl="0"/>
            <a:r>
              <a:rPr lang="en-US" dirty="0"/>
              <a:t>NAME of Presentation   Date</a:t>
            </a:r>
          </a:p>
        </p:txBody>
      </p:sp>
    </p:spTree>
    <p:extLst>
      <p:ext uri="{BB962C8B-B14F-4D97-AF65-F5344CB8AC3E}">
        <p14:creationId xmlns:p14="http://schemas.microsoft.com/office/powerpoint/2010/main" val="1250904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ics Page">
    <p:spTree>
      <p:nvGrpSpPr>
        <p:cNvPr id="1" name=""/>
        <p:cNvGrpSpPr/>
        <p:nvPr/>
      </p:nvGrpSpPr>
      <p:grpSpPr>
        <a:xfrm>
          <a:off x="0" y="0"/>
          <a:ext cx="0" cy="0"/>
          <a:chOff x="0" y="0"/>
          <a:chExt cx="0" cy="0"/>
        </a:xfrm>
      </p:grpSpPr>
      <p:grpSp>
        <p:nvGrpSpPr>
          <p:cNvPr id="11" name="Group 10"/>
          <p:cNvGrpSpPr/>
          <p:nvPr userDrawn="1"/>
        </p:nvGrpSpPr>
        <p:grpSpPr>
          <a:xfrm>
            <a:off x="280990" y="4439794"/>
            <a:ext cx="6295553" cy="412340"/>
            <a:chOff x="374650" y="4439794"/>
            <a:chExt cx="8394070" cy="412340"/>
          </a:xfrm>
        </p:grpSpPr>
        <p:cxnSp>
          <p:nvCxnSpPr>
            <p:cNvPr id="8" name="Straight Connector 7"/>
            <p:cNvCxnSpPr/>
            <p:nvPr userDrawn="1"/>
          </p:nvCxnSpPr>
          <p:spPr>
            <a:xfrm flipV="1">
              <a:off x="374650" y="4617399"/>
              <a:ext cx="6931406" cy="1154"/>
            </a:xfrm>
            <a:prstGeom prst="line">
              <a:avLst/>
            </a:prstGeom>
            <a:ln w="12700">
              <a:solidFill>
                <a:srgbClr val="005BAA"/>
              </a:solidFill>
            </a:ln>
          </p:spPr>
          <p:style>
            <a:lnRef idx="1">
              <a:schemeClr val="accent1"/>
            </a:lnRef>
            <a:fillRef idx="0">
              <a:schemeClr val="accent1"/>
            </a:fillRef>
            <a:effectRef idx="0">
              <a:schemeClr val="accent1"/>
            </a:effectRef>
            <a:fontRef idx="minor">
              <a:schemeClr val="tx1"/>
            </a:fontRef>
          </p:style>
        </p:cxnSp>
        <p:pic>
          <p:nvPicPr>
            <p:cNvPr id="9" name="Content Placeholder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96556" y="4439794"/>
              <a:ext cx="1272164" cy="412340"/>
            </a:xfrm>
            <a:prstGeom prst="rect">
              <a:avLst/>
            </a:prstGeom>
            <a:noFill/>
          </p:spPr>
        </p:pic>
      </p:grpSp>
      <p:sp>
        <p:nvSpPr>
          <p:cNvPr id="10" name="Rectangle 3"/>
          <p:cNvSpPr>
            <a:spLocks noGrp="1" noChangeArrowheads="1"/>
          </p:cNvSpPr>
          <p:nvPr>
            <p:ph idx="1" hasCustomPrompt="1"/>
          </p:nvPr>
        </p:nvSpPr>
        <p:spPr bwMode="auto">
          <a:xfrm>
            <a:off x="282180" y="170822"/>
            <a:ext cx="6293644" cy="427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0" numCol="1" anchor="t" anchorCtr="0" compatLnSpc="1">
            <a:prstTxWarp prst="textNoShape">
              <a:avLst/>
            </a:prstTxWarp>
            <a:normAutofit/>
          </a:bodyPr>
          <a:lstStyle>
            <a:lvl1pPr marL="0" indent="0">
              <a:buFont typeface="Wingdings" panose="05000000000000000000" pitchFamily="2" charset="2"/>
              <a:buNone/>
              <a:defRPr sz="1035" baseline="0">
                <a:solidFill>
                  <a:srgbClr val="595959"/>
                </a:solidFill>
                <a:latin typeface="Arial" panose="020B0604020202020204" pitchFamily="34" charset="0"/>
                <a:ea typeface="Open Sans" panose="020B0606030504020204" pitchFamily="34" charset="0"/>
                <a:cs typeface="Arial" panose="020B0604020202020204" pitchFamily="34" charset="0"/>
              </a:defRPr>
            </a:lvl1pPr>
            <a:lvl2pPr marL="600045" indent="-257162">
              <a:buSzPct val="90000"/>
              <a:buFont typeface="Wingdings" panose="05000000000000000000" pitchFamily="2" charset="2"/>
              <a:buChar char="§"/>
              <a:defRPr sz="1125">
                <a:solidFill>
                  <a:srgbClr val="595959"/>
                </a:solidFill>
                <a:latin typeface="+mn-lt"/>
                <a:ea typeface="Open Sans" panose="020B0606030504020204" pitchFamily="34" charset="0"/>
                <a:cs typeface="Open Sans" panose="020B0606030504020204" pitchFamily="34" charset="0"/>
              </a:defRPr>
            </a:lvl2pPr>
            <a:lvl3pPr marL="942929" indent="-257162">
              <a:buSzPct val="80000"/>
              <a:buFont typeface="Wingdings" panose="05000000000000000000" pitchFamily="2" charset="2"/>
              <a:buChar char="§"/>
              <a:defRPr sz="1125">
                <a:solidFill>
                  <a:srgbClr val="595959"/>
                </a:solidFill>
                <a:latin typeface="+mn-lt"/>
                <a:ea typeface="Open Sans" panose="020B0606030504020204" pitchFamily="34" charset="0"/>
                <a:cs typeface="Open Sans" panose="020B0606030504020204" pitchFamily="34" charset="0"/>
              </a:defRPr>
            </a:lvl3pPr>
            <a:lvl4pPr marL="1285811" indent="-257162">
              <a:buSzPct val="70000"/>
              <a:buFont typeface="Wingdings" panose="05000000000000000000" pitchFamily="2" charset="2"/>
              <a:buChar char="§"/>
              <a:defRPr sz="1125">
                <a:solidFill>
                  <a:srgbClr val="595959"/>
                </a:solidFill>
                <a:latin typeface="+mn-lt"/>
                <a:ea typeface="Open Sans" panose="020B0606030504020204" pitchFamily="34" charset="0"/>
                <a:cs typeface="Open Sans" panose="020B0606030504020204" pitchFamily="34" charset="0"/>
              </a:defRPr>
            </a:lvl4pPr>
          </a:lstStyle>
          <a:p>
            <a:r>
              <a:rPr lang="en-ZA" dirty="0"/>
              <a:t>Click on icons to add picture or graphic</a:t>
            </a:r>
          </a:p>
        </p:txBody>
      </p:sp>
      <p:sp>
        <p:nvSpPr>
          <p:cNvPr id="14" name="Text Placeholder 4"/>
          <p:cNvSpPr>
            <a:spLocks noGrp="1"/>
          </p:cNvSpPr>
          <p:nvPr>
            <p:ph type="body" sz="quarter" idx="12" hasCustomPrompt="1"/>
          </p:nvPr>
        </p:nvSpPr>
        <p:spPr>
          <a:xfrm>
            <a:off x="205779" y="4728118"/>
            <a:ext cx="5273764" cy="208840"/>
          </a:xfrm>
          <a:prstGeom prst="rect">
            <a:avLst/>
          </a:prstGeom>
        </p:spPr>
        <p:txBody>
          <a:bodyPr wrap="square" tIns="46800">
            <a:spAutoFit/>
          </a:bodyPr>
          <a:lstStyle>
            <a:lvl1pPr marL="0" indent="0">
              <a:lnSpc>
                <a:spcPct val="100000"/>
              </a:lnSpc>
              <a:spcBef>
                <a:spcPts val="0"/>
              </a:spcBef>
              <a:buNone/>
              <a:defRPr sz="750" baseline="0">
                <a:solidFill>
                  <a:srgbClr val="969696"/>
                </a:solidFill>
                <a:latin typeface="Arial" panose="020B0604020202020204" pitchFamily="34" charset="0"/>
                <a:ea typeface="Open Sans" panose="020B0606030504020204" pitchFamily="34" charset="0"/>
                <a:cs typeface="Arial" panose="020B0604020202020204" pitchFamily="34" charset="0"/>
              </a:defRPr>
            </a:lvl1pPr>
            <a:lvl2pPr marL="0" marR="0" indent="0" algn="l" defTabSz="685766" rtl="0" eaLnBrk="1" fontAlgn="auto" latinLnBrk="0" hangingPunct="1">
              <a:lnSpc>
                <a:spcPct val="150000"/>
              </a:lnSpc>
              <a:spcBef>
                <a:spcPct val="20000"/>
              </a:spcBef>
              <a:spcAft>
                <a:spcPts val="0"/>
              </a:spcAft>
              <a:buClrTx/>
              <a:buSzTx/>
              <a:buFontTx/>
              <a:buNone/>
              <a:tabLst/>
              <a:defRPr sz="1200" baseline="0">
                <a:solidFill>
                  <a:schemeClr val="bg1">
                    <a:lumMod val="50000"/>
                  </a:schemeClr>
                </a:solidFill>
              </a:defRPr>
            </a:lvl2pPr>
            <a:lvl3pPr>
              <a:defRPr sz="1200">
                <a:solidFill>
                  <a:schemeClr val="tx1">
                    <a:lumMod val="50000"/>
                    <a:lumOff val="50000"/>
                  </a:schemeClr>
                </a:solidFill>
              </a:defRPr>
            </a:lvl3pPr>
            <a:lvl4pPr>
              <a:defRPr sz="1050">
                <a:solidFill>
                  <a:schemeClr val="tx1">
                    <a:lumMod val="50000"/>
                    <a:lumOff val="50000"/>
                  </a:schemeClr>
                </a:solidFill>
              </a:defRPr>
            </a:lvl4pPr>
            <a:lvl5pPr>
              <a:defRPr sz="1050">
                <a:solidFill>
                  <a:schemeClr val="tx1">
                    <a:lumMod val="50000"/>
                    <a:lumOff val="50000"/>
                  </a:schemeClr>
                </a:solidFill>
              </a:defRPr>
            </a:lvl5pPr>
          </a:lstStyle>
          <a:p>
            <a:pPr lvl="0"/>
            <a:r>
              <a:rPr lang="en-US" dirty="0"/>
              <a:t>NAME of Presentation   Date</a:t>
            </a:r>
          </a:p>
        </p:txBody>
      </p:sp>
    </p:spTree>
    <p:extLst>
      <p:ext uri="{BB962C8B-B14F-4D97-AF65-F5344CB8AC3E}">
        <p14:creationId xmlns:p14="http://schemas.microsoft.com/office/powerpoint/2010/main" val="1677354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005BAA"/>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280988" y="4436780"/>
            <a:ext cx="6293049" cy="419665"/>
            <a:chOff x="374650" y="4436773"/>
            <a:chExt cx="8390732" cy="419665"/>
          </a:xfrm>
        </p:grpSpPr>
        <p:cxnSp>
          <p:nvCxnSpPr>
            <p:cNvPr id="5" name="Straight Connector 4"/>
            <p:cNvCxnSpPr/>
            <p:nvPr userDrawn="1"/>
          </p:nvCxnSpPr>
          <p:spPr>
            <a:xfrm flipV="1">
              <a:off x="374650" y="4617399"/>
              <a:ext cx="6931406" cy="115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96556" y="4436773"/>
              <a:ext cx="1268826" cy="419665"/>
            </a:xfrm>
            <a:prstGeom prst="rect">
              <a:avLst/>
            </a:prstGeom>
            <a:noFill/>
            <a:ln>
              <a:noFill/>
            </a:ln>
          </p:spPr>
        </p:pic>
      </p:grpSp>
      <p:sp>
        <p:nvSpPr>
          <p:cNvPr id="12" name="TextBox 11"/>
          <p:cNvSpPr txBox="1"/>
          <p:nvPr userDrawn="1"/>
        </p:nvSpPr>
        <p:spPr>
          <a:xfrm>
            <a:off x="280991" y="1869036"/>
            <a:ext cx="6294835" cy="600164"/>
          </a:xfrm>
          <a:prstGeom prst="rect">
            <a:avLst/>
          </a:prstGeom>
          <a:noFill/>
        </p:spPr>
        <p:txBody>
          <a:bodyPr wrap="square" rtlCol="0">
            <a:spAutoFit/>
          </a:bodyPr>
          <a:lstStyle/>
          <a:p>
            <a:pPr algn="ctr"/>
            <a:r>
              <a:rPr lang="en-ZA" sz="3300" b="1" dirty="0">
                <a:solidFill>
                  <a:schemeClr val="bg1"/>
                </a:solidFill>
                <a:latin typeface="Arial" panose="020B0604020202020204" pitchFamily="34" charset="0"/>
                <a:ea typeface="Open Sans" panose="020B0606030504020204" pitchFamily="34" charset="0"/>
                <a:cs typeface="Arial" panose="020B0604020202020204" pitchFamily="34" charset="0"/>
              </a:rPr>
              <a:t>Thank You</a:t>
            </a:r>
          </a:p>
        </p:txBody>
      </p:sp>
      <p:sp>
        <p:nvSpPr>
          <p:cNvPr id="10" name="Text Placeholder 4"/>
          <p:cNvSpPr>
            <a:spLocks noGrp="1"/>
          </p:cNvSpPr>
          <p:nvPr>
            <p:ph type="body" sz="quarter" idx="12" hasCustomPrompt="1"/>
          </p:nvPr>
        </p:nvSpPr>
        <p:spPr>
          <a:xfrm>
            <a:off x="205779" y="4728118"/>
            <a:ext cx="5273764" cy="208840"/>
          </a:xfrm>
          <a:prstGeom prst="rect">
            <a:avLst/>
          </a:prstGeom>
        </p:spPr>
        <p:txBody>
          <a:bodyPr wrap="square" tIns="46800">
            <a:spAutoFit/>
          </a:bodyPr>
          <a:lstStyle>
            <a:lvl1pPr marL="0" indent="0">
              <a:lnSpc>
                <a:spcPct val="100000"/>
              </a:lnSpc>
              <a:spcBef>
                <a:spcPts val="0"/>
              </a:spcBef>
              <a:buNone/>
              <a:defRPr sz="750" baseline="0">
                <a:solidFill>
                  <a:schemeClr val="bg1"/>
                </a:solidFill>
                <a:latin typeface="Arial" panose="020B0604020202020204" pitchFamily="34" charset="0"/>
                <a:ea typeface="Open Sans" panose="020B0606030504020204" pitchFamily="34" charset="0"/>
                <a:cs typeface="Arial" panose="020B0604020202020204" pitchFamily="34" charset="0"/>
              </a:defRPr>
            </a:lvl1pPr>
            <a:lvl2pPr marL="0" marR="0" indent="0" algn="l" defTabSz="685766" rtl="0" eaLnBrk="1" fontAlgn="auto" latinLnBrk="0" hangingPunct="1">
              <a:lnSpc>
                <a:spcPct val="150000"/>
              </a:lnSpc>
              <a:spcBef>
                <a:spcPct val="20000"/>
              </a:spcBef>
              <a:spcAft>
                <a:spcPts val="0"/>
              </a:spcAft>
              <a:buClrTx/>
              <a:buSzTx/>
              <a:buFontTx/>
              <a:buNone/>
              <a:tabLst/>
              <a:defRPr sz="1200" baseline="0">
                <a:solidFill>
                  <a:schemeClr val="bg1">
                    <a:lumMod val="50000"/>
                  </a:schemeClr>
                </a:solidFill>
              </a:defRPr>
            </a:lvl2pPr>
            <a:lvl3pPr>
              <a:defRPr sz="1200">
                <a:solidFill>
                  <a:schemeClr val="tx1">
                    <a:lumMod val="50000"/>
                    <a:lumOff val="50000"/>
                  </a:schemeClr>
                </a:solidFill>
              </a:defRPr>
            </a:lvl3pPr>
            <a:lvl4pPr>
              <a:defRPr sz="1050">
                <a:solidFill>
                  <a:schemeClr val="tx1">
                    <a:lumMod val="50000"/>
                    <a:lumOff val="50000"/>
                  </a:schemeClr>
                </a:solidFill>
              </a:defRPr>
            </a:lvl4pPr>
            <a:lvl5pPr>
              <a:defRPr sz="1050">
                <a:solidFill>
                  <a:schemeClr val="tx1">
                    <a:lumMod val="50000"/>
                    <a:lumOff val="50000"/>
                  </a:schemeClr>
                </a:solidFill>
              </a:defRPr>
            </a:lvl5pPr>
          </a:lstStyle>
          <a:p>
            <a:pPr lvl="0"/>
            <a:r>
              <a:rPr lang="en-US" dirty="0"/>
              <a:t>NAME of Presentation   Date</a:t>
            </a:r>
          </a:p>
        </p:txBody>
      </p:sp>
    </p:spTree>
    <p:extLst>
      <p:ext uri="{BB962C8B-B14F-4D97-AF65-F5344CB8AC3E}">
        <p14:creationId xmlns:p14="http://schemas.microsoft.com/office/powerpoint/2010/main" val="2388112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6661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7" r:id="rId5"/>
    <p:sldLayoutId id="2147483655" r:id="rId6"/>
    <p:sldLayoutId id="2147483653" r:id="rId7"/>
    <p:sldLayoutId id="2147483654" r:id="rId8"/>
    <p:sldLayoutId id="2147483658" r:id="rId9"/>
  </p:sldLayoutIdLst>
  <p:txStyles>
    <p:titleStyle>
      <a:lvl1pPr algn="ctr" defTabSz="685783"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68578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199" indent="-214308" algn="l" defTabSz="685783"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28" indent="-171446" algn="l" defTabSz="68578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20"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12"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03"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3.xml"/><Relationship Id="rId7"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9.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4.xml"/><Relationship Id="rId7" Type="http://schemas.openxmlformats.org/officeDocument/2006/relationships/image" Target="../media/image25.emf"/><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9.png"/><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7.xml"/><Relationship Id="rId7" Type="http://schemas.openxmlformats.org/officeDocument/2006/relationships/diagramColors" Target="../diagrams/colors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9.png"/><Relationship Id="rId3" Type="http://schemas.openxmlformats.org/officeDocument/2006/relationships/slideLayout" Target="../slideLayouts/slideLayout4.xml"/><Relationship Id="rId7" Type="http://schemas.openxmlformats.org/officeDocument/2006/relationships/image" Target="../media/image15.png"/><Relationship Id="rId12" Type="http://schemas.openxmlformats.org/officeDocument/2006/relationships/image" Target="../media/image20.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notesSlide" Target="../notesSlides/notesSlide2.xml"/><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9.pn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t="355" b="355"/>
          <a:stretch>
            <a:fillRect/>
          </a:stretch>
        </p:blipFill>
        <p:spPr/>
      </p:pic>
      <p:sp>
        <p:nvSpPr>
          <p:cNvPr id="3" name="Text Placeholder 2"/>
          <p:cNvSpPr>
            <a:spLocks noGrp="1"/>
          </p:cNvSpPr>
          <p:nvPr>
            <p:ph type="body" sz="quarter" idx="17"/>
          </p:nvPr>
        </p:nvSpPr>
        <p:spPr>
          <a:xfrm>
            <a:off x="182727" y="1498927"/>
            <a:ext cx="3687707" cy="1661993"/>
          </a:xfrm>
        </p:spPr>
        <p:txBody>
          <a:bodyPr/>
          <a:lstStyle/>
          <a:p>
            <a:r>
              <a:rPr lang="en-ZA" dirty="0"/>
              <a:t>Nutrient density and protein quality of African processed meat products</a:t>
            </a:r>
          </a:p>
        </p:txBody>
      </p:sp>
      <p:sp>
        <p:nvSpPr>
          <p:cNvPr id="5" name="Subtitle 4"/>
          <p:cNvSpPr txBox="1">
            <a:spLocks/>
          </p:cNvSpPr>
          <p:nvPr/>
        </p:nvSpPr>
        <p:spPr>
          <a:xfrm>
            <a:off x="184916" y="3244878"/>
            <a:ext cx="4008711" cy="61514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nl-NL" sz="1800" b="1" dirty="0">
                <a:solidFill>
                  <a:schemeClr val="bg1">
                    <a:lumMod val="75000"/>
                  </a:schemeClr>
                </a:solidFill>
              </a:rPr>
              <a:t>Hettie C Schönfeldt, Leshi Oluwatosin, Mieghan Bruce, Beulah Pretorius</a:t>
            </a:r>
            <a:endParaRPr lang="en-ZA" sz="1800" b="1" dirty="0">
              <a:solidFill>
                <a:schemeClr val="bg1">
                  <a:lumMod val="75000"/>
                </a:schemeClr>
              </a:solidFill>
            </a:endParaRPr>
          </a:p>
        </p:txBody>
      </p:sp>
      <p:sp>
        <p:nvSpPr>
          <p:cNvPr id="6" name="Text Placeholder 9"/>
          <p:cNvSpPr txBox="1">
            <a:spLocks/>
          </p:cNvSpPr>
          <p:nvPr/>
        </p:nvSpPr>
        <p:spPr>
          <a:xfrm>
            <a:off x="301333" y="3961400"/>
            <a:ext cx="4055086" cy="588623"/>
          </a:xfrm>
          <a:prstGeom prst="rect">
            <a:avLst/>
          </a:prstGeom>
        </p:spPr>
        <p:txBody>
          <a:bodyPr wrap="square" lIns="0" tIns="0" bIns="0">
            <a:spAutoFit/>
          </a:bodyPr>
          <a:lstStyle>
            <a:lvl1pPr marL="0" indent="0" algn="l" defTabSz="685783" rtl="0" eaLnBrk="1" latinLnBrk="0" hangingPunct="1">
              <a:spcBef>
                <a:spcPts val="0"/>
              </a:spcBef>
              <a:buFont typeface="Arial" panose="020B0604020202020204" pitchFamily="34" charset="0"/>
              <a:buNone/>
              <a:defRPr sz="1275" kern="1200">
                <a:solidFill>
                  <a:schemeClr val="bg1"/>
                </a:solidFill>
                <a:latin typeface="Arial" panose="020B0604020202020204" pitchFamily="34" charset="0"/>
                <a:ea typeface="+mn-ea"/>
                <a:cs typeface="Arial" panose="020B0604020202020204" pitchFamily="34" charset="0"/>
              </a:defRPr>
            </a:lvl1pPr>
            <a:lvl2pPr marL="557199" indent="-214308" algn="l" defTabSz="685783"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28" indent="-171446" algn="l" defTabSz="68578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20"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12"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03"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ZA" dirty="0"/>
              <a:t>AAUN Australia Forum</a:t>
            </a:r>
          </a:p>
          <a:p>
            <a:r>
              <a:rPr lang="en-ZA" dirty="0"/>
              <a:t>Online via Zoom </a:t>
            </a:r>
          </a:p>
          <a:p>
            <a:r>
              <a:rPr lang="en-ZA" dirty="0"/>
              <a:t>2 November 2020</a:t>
            </a:r>
          </a:p>
        </p:txBody>
      </p:sp>
      <p:pic>
        <p:nvPicPr>
          <p:cNvPr id="1026" name="Picture 2" descr="Ho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916" y="192031"/>
            <a:ext cx="3248720" cy="4873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7"/>
          <a:stretch>
            <a:fillRect/>
          </a:stretch>
        </p:blipFill>
        <p:spPr>
          <a:xfrm>
            <a:off x="4664721" y="97791"/>
            <a:ext cx="1537531" cy="675788"/>
          </a:xfrm>
          <a:prstGeom prst="rect">
            <a:avLst/>
          </a:prstGeom>
        </p:spPr>
      </p:pic>
      <p:pic>
        <p:nvPicPr>
          <p:cNvPr id="10" name="Audio 9">
            <a:hlinkClick r:id="" action="ppaction://media"/>
            <a:extLst>
              <a:ext uri="{FF2B5EF4-FFF2-40B4-BE49-F238E27FC236}">
                <a16:creationId xmlns:a16="http://schemas.microsoft.com/office/drawing/2014/main" id="{155844AF-AFE4-43D1-BA8F-E5B14B9207D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191250" y="4476750"/>
            <a:ext cx="487363" cy="487363"/>
          </a:xfrm>
          <a:prstGeom prst="rect">
            <a:avLst/>
          </a:prstGeom>
        </p:spPr>
      </p:pic>
    </p:spTree>
    <p:extLst>
      <p:ext uri="{BB962C8B-B14F-4D97-AF65-F5344CB8AC3E}">
        <p14:creationId xmlns:p14="http://schemas.microsoft.com/office/powerpoint/2010/main" val="2022051298"/>
      </p:ext>
    </p:extLst>
  </p:cSld>
  <p:clrMapOvr>
    <a:masterClrMapping/>
  </p:clrMapOvr>
  <mc:AlternateContent xmlns:mc="http://schemas.openxmlformats.org/markup-compatibility/2006" xmlns:p14="http://schemas.microsoft.com/office/powerpoint/2010/main">
    <mc:Choice Requires="p14">
      <p:transition spd="slow" p14:dur="2000" advTm="39085"/>
    </mc:Choice>
    <mc:Fallback xmlns="">
      <p:transition spd="slow" advTm="39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Conclusions</a:t>
            </a:r>
          </a:p>
        </p:txBody>
      </p:sp>
      <p:sp>
        <p:nvSpPr>
          <p:cNvPr id="4" name="Text Placeholder 3"/>
          <p:cNvSpPr>
            <a:spLocks noGrp="1"/>
          </p:cNvSpPr>
          <p:nvPr>
            <p:ph type="body" sz="quarter" idx="10"/>
          </p:nvPr>
        </p:nvSpPr>
        <p:spPr>
          <a:xfrm>
            <a:off x="280991" y="748319"/>
            <a:ext cx="6294835" cy="3567649"/>
          </a:xfrm>
        </p:spPr>
        <p:txBody>
          <a:bodyPr>
            <a:normAutofit/>
          </a:bodyPr>
          <a:lstStyle/>
          <a:p>
            <a:pPr algn="just">
              <a:spcAft>
                <a:spcPts val="600"/>
              </a:spcAft>
              <a:buFont typeface="Wingdings" panose="05000000000000000000" pitchFamily="2" charset="2"/>
              <a:buChar char="Ø"/>
            </a:pPr>
            <a:r>
              <a:rPr lang="en-US" sz="1800" dirty="0">
                <a:solidFill>
                  <a:schemeClr val="tx1"/>
                </a:solidFill>
              </a:rPr>
              <a:t>Nutrient data from all the processed meat products, none were from African origin</a:t>
            </a:r>
          </a:p>
          <a:p>
            <a:pPr algn="just">
              <a:spcAft>
                <a:spcPts val="600"/>
              </a:spcAft>
              <a:buFont typeface="Wingdings" panose="05000000000000000000" pitchFamily="2" charset="2"/>
              <a:buChar char="Ø"/>
            </a:pPr>
            <a:r>
              <a:rPr lang="en-US" sz="1800" dirty="0">
                <a:solidFill>
                  <a:schemeClr val="tx1"/>
                </a:solidFill>
              </a:rPr>
              <a:t>Processed meat is not a homogenous food group</a:t>
            </a:r>
          </a:p>
          <a:p>
            <a:pPr algn="just">
              <a:spcAft>
                <a:spcPts val="600"/>
              </a:spcAft>
              <a:buFont typeface="Wingdings" panose="05000000000000000000" pitchFamily="2" charset="2"/>
              <a:buChar char="Ø"/>
            </a:pPr>
            <a:r>
              <a:rPr lang="en-US" sz="1800" dirty="0">
                <a:solidFill>
                  <a:schemeClr val="tx1"/>
                </a:solidFill>
              </a:rPr>
              <a:t>Important to study dietary quality for processed meat categories and to inform and develop appropriate food-based dietary guidelines to improve nutrition outcomes at country and regional level</a:t>
            </a:r>
          </a:p>
          <a:p>
            <a:pPr algn="just">
              <a:spcAft>
                <a:spcPts val="600"/>
              </a:spcAft>
              <a:buFont typeface="Wingdings" panose="05000000000000000000" pitchFamily="2" charset="2"/>
              <a:buChar char="Ø"/>
            </a:pPr>
            <a:endParaRPr lang="en-US" sz="1800" dirty="0">
              <a:solidFill>
                <a:schemeClr val="tx1"/>
              </a:solidFill>
            </a:endParaRPr>
          </a:p>
          <a:p>
            <a:pPr marL="0" indent="0" algn="just">
              <a:spcAft>
                <a:spcPts val="600"/>
              </a:spcAft>
              <a:buNone/>
            </a:pPr>
            <a:endParaRPr lang="en-ZA" sz="1800" dirty="0">
              <a:solidFill>
                <a:schemeClr val="tx1"/>
              </a:solidFill>
            </a:endParaRPr>
          </a:p>
        </p:txBody>
      </p:sp>
      <p:sp>
        <p:nvSpPr>
          <p:cNvPr id="7" name="AutoShape 8" descr="Image result for polon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pic>
        <p:nvPicPr>
          <p:cNvPr id="9" name="Picture 8"/>
          <p:cNvPicPr>
            <a:picLocks noChangeAspect="1"/>
          </p:cNvPicPr>
          <p:nvPr/>
        </p:nvPicPr>
        <p:blipFill>
          <a:blip r:embed="rId5"/>
          <a:stretch>
            <a:fillRect/>
          </a:stretch>
        </p:blipFill>
        <p:spPr>
          <a:xfrm>
            <a:off x="3633950" y="3034269"/>
            <a:ext cx="1761284" cy="16448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p:cNvSpPr txBox="1"/>
          <p:nvPr/>
        </p:nvSpPr>
        <p:spPr>
          <a:xfrm>
            <a:off x="762425" y="4682865"/>
            <a:ext cx="1868215" cy="36933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ZA" dirty="0" err="1"/>
              <a:t>Polony</a:t>
            </a:r>
            <a:endParaRPr lang="en-ZA" dirty="0"/>
          </a:p>
        </p:txBody>
      </p:sp>
      <p:sp>
        <p:nvSpPr>
          <p:cNvPr id="11" name="TextBox 10"/>
          <p:cNvSpPr txBox="1"/>
          <p:nvPr/>
        </p:nvSpPr>
        <p:spPr>
          <a:xfrm>
            <a:off x="3580485" y="4682865"/>
            <a:ext cx="1868215" cy="36933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ZA" dirty="0"/>
              <a:t>Bologna</a:t>
            </a:r>
          </a:p>
        </p:txBody>
      </p:sp>
      <p:pic>
        <p:nvPicPr>
          <p:cNvPr id="1034" name="Picture 10"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6126" y="3134888"/>
            <a:ext cx="1809449" cy="14987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 name="Audio 2">
            <a:hlinkClick r:id="" action="ppaction://media"/>
            <a:extLst>
              <a:ext uri="{FF2B5EF4-FFF2-40B4-BE49-F238E27FC236}">
                <a16:creationId xmlns:a16="http://schemas.microsoft.com/office/drawing/2014/main" id="{EE5981D0-C0C7-45DB-9972-9607304CE66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91250" y="4476750"/>
            <a:ext cx="487363" cy="487363"/>
          </a:xfrm>
          <a:prstGeom prst="rect">
            <a:avLst/>
          </a:prstGeom>
        </p:spPr>
      </p:pic>
    </p:spTree>
    <p:extLst>
      <p:ext uri="{BB962C8B-B14F-4D97-AF65-F5344CB8AC3E}">
        <p14:creationId xmlns:p14="http://schemas.microsoft.com/office/powerpoint/2010/main" val="3394701523"/>
      </p:ext>
    </p:extLst>
  </p:cSld>
  <p:clrMapOvr>
    <a:masterClrMapping/>
  </p:clrMapOvr>
  <mc:AlternateContent xmlns:mc="http://schemas.openxmlformats.org/markup-compatibility/2006" xmlns:p14="http://schemas.microsoft.com/office/powerpoint/2010/main">
    <mc:Choice Requires="p14">
      <p:transition spd="slow" p14:dur="2000" advTm="57814"/>
    </mc:Choice>
    <mc:Fallback xmlns="">
      <p:transition spd="slow" advTm="57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991" y="3450763"/>
            <a:ext cx="6355193" cy="346249"/>
          </a:xfrm>
        </p:spPr>
        <p:txBody>
          <a:bodyPr/>
          <a:lstStyle/>
          <a:p>
            <a:r>
              <a:rPr lang="en-ZA" dirty="0"/>
              <a:t>Acknowledgements</a:t>
            </a:r>
          </a:p>
        </p:txBody>
      </p:sp>
      <p:sp>
        <p:nvSpPr>
          <p:cNvPr id="4" name="Text Placeholder 3"/>
          <p:cNvSpPr>
            <a:spLocks noGrp="1"/>
          </p:cNvSpPr>
          <p:nvPr>
            <p:ph type="body" sz="quarter" idx="10"/>
          </p:nvPr>
        </p:nvSpPr>
        <p:spPr>
          <a:xfrm>
            <a:off x="280991" y="800756"/>
            <a:ext cx="6294835" cy="1445829"/>
          </a:xfrm>
        </p:spPr>
        <p:txBody>
          <a:bodyPr>
            <a:noAutofit/>
          </a:bodyPr>
          <a:lstStyle/>
          <a:p>
            <a:pPr marL="0" indent="0">
              <a:lnSpc>
                <a:spcPct val="150000"/>
              </a:lnSpc>
              <a:buNone/>
            </a:pPr>
            <a:r>
              <a:rPr lang="en-ZA" sz="4000" b="1" dirty="0">
                <a:solidFill>
                  <a:srgbClr val="005BAA"/>
                </a:solidFill>
              </a:rPr>
              <a:t>Thank</a:t>
            </a:r>
            <a:r>
              <a:rPr lang="en-ZA" sz="4000" dirty="0"/>
              <a:t> </a:t>
            </a:r>
            <a:r>
              <a:rPr lang="en-ZA" sz="4000" b="1" dirty="0">
                <a:solidFill>
                  <a:srgbClr val="005BAA"/>
                </a:solidFill>
              </a:rPr>
              <a:t>you</a:t>
            </a:r>
          </a:p>
          <a:p>
            <a:pPr marL="0" indent="0">
              <a:lnSpc>
                <a:spcPct val="150000"/>
              </a:lnSpc>
              <a:buNone/>
            </a:pPr>
            <a:r>
              <a:rPr lang="en-ZA" sz="2000" b="1" dirty="0">
                <a:solidFill>
                  <a:schemeClr val="tx1"/>
                </a:solidFill>
              </a:rPr>
              <a:t>hettie.schonfeldt@up.ac.za</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260" y="3797012"/>
            <a:ext cx="739850" cy="74492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3500" y="3924926"/>
            <a:ext cx="1573431" cy="535375"/>
          </a:xfrm>
          <a:prstGeom prst="rect">
            <a:avLst/>
          </a:prstGeom>
        </p:spPr>
      </p:pic>
      <p:pic>
        <p:nvPicPr>
          <p:cNvPr id="6" name="Picture 5"/>
          <p:cNvPicPr/>
          <p:nvPr/>
        </p:nvPicPr>
        <p:blipFill rotWithShape="1">
          <a:blip r:embed="rId7" cstate="print">
            <a:extLst>
              <a:ext uri="{28A0092B-C50C-407E-A947-70E740481C1C}">
                <a14:useLocalDpi xmlns:a14="http://schemas.microsoft.com/office/drawing/2010/main" val="0"/>
              </a:ext>
            </a:extLst>
          </a:blip>
          <a:srcRect l="51652" t="-3819"/>
          <a:stretch/>
        </p:blipFill>
        <p:spPr bwMode="auto">
          <a:xfrm>
            <a:off x="3523592" y="3982258"/>
            <a:ext cx="2769257" cy="520809"/>
          </a:xfrm>
          <a:prstGeom prst="rect">
            <a:avLst/>
          </a:prstGeom>
          <a:noFill/>
          <a:ln>
            <a:noFill/>
          </a:ln>
        </p:spPr>
      </p:pic>
      <p:pic>
        <p:nvPicPr>
          <p:cNvPr id="5" name="Audio 4">
            <a:hlinkClick r:id="" action="ppaction://media"/>
            <a:extLst>
              <a:ext uri="{FF2B5EF4-FFF2-40B4-BE49-F238E27FC236}">
                <a16:creationId xmlns:a16="http://schemas.microsoft.com/office/drawing/2014/main" id="{4DB4B87C-C106-42D0-805D-02D44CC8DA8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191250" y="4476750"/>
            <a:ext cx="487363" cy="487363"/>
          </a:xfrm>
          <a:prstGeom prst="rect">
            <a:avLst/>
          </a:prstGeom>
        </p:spPr>
      </p:pic>
    </p:spTree>
    <p:extLst>
      <p:ext uri="{BB962C8B-B14F-4D97-AF65-F5344CB8AC3E}">
        <p14:creationId xmlns:p14="http://schemas.microsoft.com/office/powerpoint/2010/main" val="2056964715"/>
      </p:ext>
    </p:extLst>
  </p:cSld>
  <p:clrMapOvr>
    <a:masterClrMapping/>
  </p:clrMapOvr>
  <mc:AlternateContent xmlns:mc="http://schemas.openxmlformats.org/markup-compatibility/2006" xmlns:p14="http://schemas.microsoft.com/office/powerpoint/2010/main">
    <mc:Choice Requires="p14">
      <p:transition spd="slow" p14:dur="2000" advTm="14663"/>
    </mc:Choice>
    <mc:Fallback xmlns="">
      <p:transition spd="slow" advTm="14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Background</a:t>
            </a:r>
          </a:p>
        </p:txBody>
      </p:sp>
      <p:sp>
        <p:nvSpPr>
          <p:cNvPr id="4" name="Text Placeholder 3"/>
          <p:cNvSpPr>
            <a:spLocks noGrp="1"/>
          </p:cNvSpPr>
          <p:nvPr>
            <p:ph type="body" sz="quarter" idx="10"/>
          </p:nvPr>
        </p:nvSpPr>
        <p:spPr>
          <a:xfrm>
            <a:off x="280991" y="892629"/>
            <a:ext cx="6294835" cy="3423339"/>
          </a:xfrm>
        </p:spPr>
        <p:txBody>
          <a:bodyPr>
            <a:normAutofit fontScale="92500" lnSpcReduction="20000"/>
          </a:bodyPr>
          <a:lstStyle/>
          <a:p>
            <a:pPr>
              <a:spcAft>
                <a:spcPts val="600"/>
              </a:spcAft>
              <a:buFont typeface="Wingdings" panose="05000000000000000000" pitchFamily="2" charset="2"/>
              <a:buChar char="Ø"/>
            </a:pPr>
            <a:r>
              <a:rPr lang="en-US" sz="1800" dirty="0">
                <a:solidFill>
                  <a:schemeClr val="tx1"/>
                </a:solidFill>
              </a:rPr>
              <a:t>Meat and meat products are nutrient-dense foods - protein and a wide range of vitamins and minerals</a:t>
            </a:r>
          </a:p>
          <a:p>
            <a:pPr>
              <a:spcAft>
                <a:spcPts val="600"/>
              </a:spcAft>
              <a:buFont typeface="Wingdings" panose="05000000000000000000" pitchFamily="2" charset="2"/>
              <a:buChar char="Ø"/>
            </a:pPr>
            <a:r>
              <a:rPr lang="en-ZA" sz="1800" dirty="0">
                <a:solidFill>
                  <a:schemeClr val="tx1"/>
                </a:solidFill>
              </a:rPr>
              <a:t>Meat consumption is associated with socio-economic status and people aspire to consume it on a daily basis</a:t>
            </a:r>
          </a:p>
          <a:p>
            <a:pPr>
              <a:spcAft>
                <a:spcPts val="600"/>
              </a:spcAft>
              <a:buFont typeface="Wingdings" panose="05000000000000000000" pitchFamily="2" charset="2"/>
              <a:buChar char="Ø"/>
            </a:pPr>
            <a:r>
              <a:rPr lang="en-ZA" sz="1800" dirty="0">
                <a:solidFill>
                  <a:schemeClr val="tx1"/>
                </a:solidFill>
              </a:rPr>
              <a:t>Economic constraints and cultural preferences contribute to different food choices </a:t>
            </a:r>
          </a:p>
          <a:p>
            <a:pPr>
              <a:spcAft>
                <a:spcPts val="600"/>
              </a:spcAft>
              <a:buFont typeface="Wingdings" panose="05000000000000000000" pitchFamily="2" charset="2"/>
              <a:buChar char="Ø"/>
            </a:pPr>
            <a:r>
              <a:rPr lang="en-ZA" sz="1800" dirty="0">
                <a:solidFill>
                  <a:schemeClr val="tx1"/>
                </a:solidFill>
              </a:rPr>
              <a:t>Increased cost of living in urban environments forces many to consume cheaper alternatives</a:t>
            </a:r>
          </a:p>
          <a:p>
            <a:pPr>
              <a:spcAft>
                <a:spcPts val="600"/>
              </a:spcAft>
              <a:buFont typeface="Wingdings" panose="05000000000000000000" pitchFamily="2" charset="2"/>
              <a:buChar char="Ø"/>
            </a:pPr>
            <a:r>
              <a:rPr lang="en-US" sz="1800" dirty="0">
                <a:solidFill>
                  <a:schemeClr val="tx1"/>
                </a:solidFill>
              </a:rPr>
              <a:t>Ready-to-eat processed meat products forms a significant part of the diet</a:t>
            </a:r>
          </a:p>
          <a:p>
            <a:pPr>
              <a:spcAft>
                <a:spcPts val="600"/>
              </a:spcAft>
              <a:buFont typeface="Wingdings" panose="05000000000000000000" pitchFamily="2" charset="2"/>
              <a:buChar char="Ø"/>
            </a:pPr>
            <a:r>
              <a:rPr lang="en-US" sz="1800" dirty="0">
                <a:solidFill>
                  <a:schemeClr val="tx1"/>
                </a:solidFill>
              </a:rPr>
              <a:t>It can be attributed to their lower cost, versatility, extended shelf-life and availability on the market</a:t>
            </a:r>
          </a:p>
          <a:p>
            <a:pPr>
              <a:spcAft>
                <a:spcPts val="600"/>
              </a:spcAft>
              <a:buFont typeface="Wingdings" panose="05000000000000000000" pitchFamily="2" charset="2"/>
              <a:buChar char="Ø"/>
            </a:pPr>
            <a:endParaRPr lang="en-US" sz="1800" dirty="0">
              <a:solidFill>
                <a:schemeClr val="tx1"/>
              </a:solidFill>
            </a:endParaRPr>
          </a:p>
          <a:p>
            <a:pPr marL="0" indent="0">
              <a:spcAft>
                <a:spcPts val="600"/>
              </a:spcAft>
              <a:buNone/>
            </a:pPr>
            <a:endParaRPr lang="en-ZA" sz="1800" dirty="0">
              <a:solidFill>
                <a:schemeClr val="tx1"/>
              </a:solidFill>
            </a:endParaRPr>
          </a:p>
        </p:txBody>
      </p:sp>
      <p:pic>
        <p:nvPicPr>
          <p:cNvPr id="6" name="Audio 5">
            <a:hlinkClick r:id="" action="ppaction://media"/>
            <a:extLst>
              <a:ext uri="{FF2B5EF4-FFF2-40B4-BE49-F238E27FC236}">
                <a16:creationId xmlns:a16="http://schemas.microsoft.com/office/drawing/2014/main" id="{089CB3B5-1DDC-4C36-BA84-09686800AD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91250" y="4476750"/>
            <a:ext cx="487363" cy="487363"/>
          </a:xfrm>
          <a:prstGeom prst="rect">
            <a:avLst/>
          </a:prstGeom>
        </p:spPr>
      </p:pic>
    </p:spTree>
    <p:extLst>
      <p:ext uri="{BB962C8B-B14F-4D97-AF65-F5344CB8AC3E}">
        <p14:creationId xmlns:p14="http://schemas.microsoft.com/office/powerpoint/2010/main" val="3692731817"/>
      </p:ext>
    </p:extLst>
  </p:cSld>
  <p:clrMapOvr>
    <a:masterClrMapping/>
  </p:clrMapOvr>
  <mc:AlternateContent xmlns:mc="http://schemas.openxmlformats.org/markup-compatibility/2006" xmlns:p14="http://schemas.microsoft.com/office/powerpoint/2010/main">
    <mc:Choice Requires="p14">
      <p:transition spd="slow" p14:dur="2000" advTm="67589"/>
    </mc:Choice>
    <mc:Fallback xmlns="">
      <p:transition spd="slow" advTm="67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Background</a:t>
            </a:r>
          </a:p>
        </p:txBody>
      </p:sp>
      <p:sp>
        <p:nvSpPr>
          <p:cNvPr id="4" name="Text Placeholder 3"/>
          <p:cNvSpPr>
            <a:spLocks noGrp="1"/>
          </p:cNvSpPr>
          <p:nvPr>
            <p:ph type="body" sz="quarter" idx="10"/>
          </p:nvPr>
        </p:nvSpPr>
        <p:spPr>
          <a:xfrm>
            <a:off x="280991" y="892630"/>
            <a:ext cx="6294835" cy="1882102"/>
          </a:xfrm>
        </p:spPr>
        <p:txBody>
          <a:bodyPr>
            <a:normAutofit/>
          </a:bodyPr>
          <a:lstStyle/>
          <a:p>
            <a:pPr>
              <a:spcAft>
                <a:spcPts val="600"/>
              </a:spcAft>
              <a:buFont typeface="Wingdings" panose="05000000000000000000" pitchFamily="2" charset="2"/>
              <a:buChar char="Ø"/>
            </a:pPr>
            <a:r>
              <a:rPr lang="en-US" sz="1800" b="1" dirty="0">
                <a:solidFill>
                  <a:schemeClr val="tx1"/>
                </a:solidFill>
              </a:rPr>
              <a:t>Processed meat is defined as</a:t>
            </a:r>
          </a:p>
          <a:p>
            <a:pPr marL="0" indent="0" algn="ctr">
              <a:spcAft>
                <a:spcPts val="600"/>
              </a:spcAft>
              <a:buNone/>
            </a:pPr>
            <a:r>
              <a:rPr lang="en-US" sz="1800" b="1" dirty="0">
                <a:solidFill>
                  <a:schemeClr val="tx1"/>
                </a:solidFill>
              </a:rPr>
              <a:t> </a:t>
            </a:r>
            <a:r>
              <a:rPr lang="en-US" sz="1600" b="1" i="1" dirty="0">
                <a:solidFill>
                  <a:schemeClr val="accent1"/>
                </a:solidFill>
              </a:rPr>
              <a:t>“meat that has undergone any action that substantially altered its original state (including, but not limited to, heating, smoking, curing, fermenting, maturing, drying, marinating, extraction or extrusion or any combination of all these processes), </a:t>
            </a:r>
            <a:br>
              <a:rPr lang="en-US" sz="1600" b="1" i="1" dirty="0">
                <a:solidFill>
                  <a:schemeClr val="accent1"/>
                </a:solidFill>
              </a:rPr>
            </a:br>
            <a:r>
              <a:rPr lang="en-US" sz="1600" b="1" i="1" dirty="0">
                <a:solidFill>
                  <a:schemeClr val="accent1"/>
                </a:solidFill>
              </a:rPr>
              <a:t>but excludes raw processed meat”</a:t>
            </a:r>
          </a:p>
          <a:p>
            <a:pPr marL="0" indent="0">
              <a:spcAft>
                <a:spcPts val="600"/>
              </a:spcAft>
              <a:buNone/>
            </a:pPr>
            <a:endParaRPr lang="en-ZA" sz="1800" b="1" dirty="0">
              <a:solidFill>
                <a:schemeClr val="tx1"/>
              </a:solidFill>
            </a:endParaRPr>
          </a:p>
        </p:txBody>
      </p:sp>
      <p:pic>
        <p:nvPicPr>
          <p:cNvPr id="2050" name="Picture 2" descr="http://yachtsupplysplit.com/file/2017/06/processed-meat-products-DPC_62568060-300x2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729" y="2877207"/>
            <a:ext cx="2857500" cy="1905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0737" y="2859089"/>
            <a:ext cx="2885089" cy="19231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Audio 2">
            <a:hlinkClick r:id="" action="ppaction://media"/>
            <a:extLst>
              <a:ext uri="{FF2B5EF4-FFF2-40B4-BE49-F238E27FC236}">
                <a16:creationId xmlns:a16="http://schemas.microsoft.com/office/drawing/2014/main" id="{24A40783-A3B2-4AB0-8D35-C1A7D4F3B3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91250" y="4476750"/>
            <a:ext cx="487363" cy="487363"/>
          </a:xfrm>
          <a:prstGeom prst="rect">
            <a:avLst/>
          </a:prstGeom>
        </p:spPr>
      </p:pic>
    </p:spTree>
    <p:extLst>
      <p:ext uri="{BB962C8B-B14F-4D97-AF65-F5344CB8AC3E}">
        <p14:creationId xmlns:p14="http://schemas.microsoft.com/office/powerpoint/2010/main" val="112028522"/>
      </p:ext>
    </p:extLst>
  </p:cSld>
  <p:clrMapOvr>
    <a:masterClrMapping/>
  </p:clrMapOvr>
  <mc:AlternateContent xmlns:mc="http://schemas.openxmlformats.org/markup-compatibility/2006" xmlns:p14="http://schemas.microsoft.com/office/powerpoint/2010/main">
    <mc:Choice Requires="p14">
      <p:transition spd="slow" p14:dur="2000" advTm="28837"/>
    </mc:Choice>
    <mc:Fallback xmlns="">
      <p:transition spd="slow" advTm="28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7655" y="352839"/>
            <a:ext cx="6566338" cy="338554"/>
          </a:xfrm>
        </p:spPr>
        <p:txBody>
          <a:bodyPr/>
          <a:lstStyle/>
          <a:p>
            <a:r>
              <a:rPr lang="en-ZA" sz="2200" dirty="0"/>
              <a:t>Average consumption of meat in South Africa </a:t>
            </a:r>
          </a:p>
        </p:txBody>
      </p:sp>
      <p:graphicFrame>
        <p:nvGraphicFramePr>
          <p:cNvPr id="8" name="Chart 7"/>
          <p:cNvGraphicFramePr>
            <a:graphicFrameLocks/>
          </p:cNvGraphicFramePr>
          <p:nvPr>
            <p:extLst>
              <p:ext uri="{D42A27DB-BD31-4B8C-83A1-F6EECF244321}">
                <p14:modId xmlns:p14="http://schemas.microsoft.com/office/powerpoint/2010/main" val="2734429784"/>
              </p:ext>
            </p:extLst>
          </p:nvPr>
        </p:nvGraphicFramePr>
        <p:xfrm>
          <a:off x="280991" y="1037300"/>
          <a:ext cx="6355193" cy="3708122"/>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 Placeholder 2"/>
          <p:cNvSpPr>
            <a:spLocks noGrp="1"/>
          </p:cNvSpPr>
          <p:nvPr>
            <p:ph type="body" sz="quarter" idx="11"/>
          </p:nvPr>
        </p:nvSpPr>
        <p:spPr>
          <a:xfrm>
            <a:off x="259385" y="760300"/>
            <a:ext cx="6338045" cy="276999"/>
          </a:xfrm>
        </p:spPr>
        <p:txBody>
          <a:bodyPr/>
          <a:lstStyle/>
          <a:p>
            <a:r>
              <a:rPr lang="en-ZA" sz="1800" dirty="0">
                <a:solidFill>
                  <a:schemeClr val="tx1"/>
                </a:solidFill>
              </a:rPr>
              <a:t>per capita/day consumption, 2014 </a:t>
            </a:r>
          </a:p>
        </p:txBody>
      </p:sp>
      <p:pic>
        <p:nvPicPr>
          <p:cNvPr id="1026" name="Picture 2" descr="Image result for red arro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907151">
            <a:off x="3551942" y="2310845"/>
            <a:ext cx="1003745" cy="9387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32102" y="4398116"/>
            <a:ext cx="6437157" cy="646331"/>
          </a:xfrm>
          <a:prstGeom prst="rect">
            <a:avLst/>
          </a:prstGeom>
        </p:spPr>
        <p:txBody>
          <a:bodyPr wrap="square">
            <a:spAutoFit/>
          </a:bodyPr>
          <a:lstStyle/>
          <a:p>
            <a:endParaRPr lang="en-ZA" sz="1200" dirty="0">
              <a:solidFill>
                <a:srgbClr val="000000"/>
              </a:solidFill>
              <a:latin typeface="Calibri" panose="020F0502020204030204" pitchFamily="34" charset="0"/>
            </a:endParaRPr>
          </a:p>
          <a:p>
            <a:endParaRPr lang="en-ZA" sz="1200" dirty="0">
              <a:latin typeface="Calibri" panose="020F0502020204030204" pitchFamily="34" charset="0"/>
            </a:endParaRPr>
          </a:p>
          <a:p>
            <a:r>
              <a:rPr lang="en-US" sz="1200" dirty="0">
                <a:latin typeface="Calibri" panose="020F0502020204030204" pitchFamily="34" charset="0"/>
              </a:rPr>
              <a:t> (Schönfeldt &amp; Pretorius, 2016; based on BFAP per capita consumption data for 2014) </a:t>
            </a:r>
            <a:endParaRPr lang="en-ZA" sz="1200" dirty="0"/>
          </a:p>
        </p:txBody>
      </p:sp>
      <p:pic>
        <p:nvPicPr>
          <p:cNvPr id="5" name="Audio 4">
            <a:hlinkClick r:id="" action="ppaction://media"/>
            <a:extLst>
              <a:ext uri="{FF2B5EF4-FFF2-40B4-BE49-F238E27FC236}">
                <a16:creationId xmlns:a16="http://schemas.microsoft.com/office/drawing/2014/main" id="{FBEB8614-3EBE-4DA0-A45B-83A5C3322B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91250" y="4476750"/>
            <a:ext cx="487363" cy="487363"/>
          </a:xfrm>
          <a:prstGeom prst="rect">
            <a:avLst/>
          </a:prstGeom>
        </p:spPr>
      </p:pic>
    </p:spTree>
    <p:extLst>
      <p:ext uri="{BB962C8B-B14F-4D97-AF65-F5344CB8AC3E}">
        <p14:creationId xmlns:p14="http://schemas.microsoft.com/office/powerpoint/2010/main" val="370480110"/>
      </p:ext>
    </p:extLst>
  </p:cSld>
  <p:clrMapOvr>
    <a:masterClrMapping/>
  </p:clrMapOvr>
  <mc:AlternateContent xmlns:mc="http://schemas.openxmlformats.org/markup-compatibility/2006" xmlns:p14="http://schemas.microsoft.com/office/powerpoint/2010/main">
    <mc:Choice Requires="p14">
      <p:transition spd="slow" p14:dur="2000" advTm="21105"/>
    </mc:Choice>
    <mc:Fallback xmlns="">
      <p:transition spd="slow" advTm="21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6710" y="352839"/>
            <a:ext cx="6771290" cy="338554"/>
          </a:xfrm>
        </p:spPr>
        <p:txBody>
          <a:bodyPr/>
          <a:lstStyle/>
          <a:p>
            <a:r>
              <a:rPr lang="en-US" sz="2200" dirty="0"/>
              <a:t>Average consumption of processed meat per day </a:t>
            </a:r>
            <a:endParaRPr lang="en-ZA" sz="2200" dirty="0"/>
          </a:p>
        </p:txBody>
      </p:sp>
      <p:sp>
        <p:nvSpPr>
          <p:cNvPr id="8" name="Rectangle 7"/>
          <p:cNvSpPr/>
          <p:nvPr/>
        </p:nvSpPr>
        <p:spPr>
          <a:xfrm>
            <a:off x="86710" y="691393"/>
            <a:ext cx="5878532" cy="369332"/>
          </a:xfrm>
          <a:prstGeom prst="rect">
            <a:avLst/>
          </a:prstGeom>
        </p:spPr>
        <p:txBody>
          <a:bodyPr wrap="none">
            <a:spAutoFit/>
          </a:bodyPr>
          <a:lstStyle/>
          <a:p>
            <a:pPr lvl="0" defTabSz="685783"/>
            <a:r>
              <a:rPr lang="en-US" b="1" dirty="0">
                <a:solidFill>
                  <a:prstClr val="black"/>
                </a:solidFill>
                <a:latin typeface="Arial" panose="020B0604020202020204" pitchFamily="34" charset="0"/>
                <a:cs typeface="Arial" panose="020B0604020202020204" pitchFamily="34" charset="0"/>
              </a:rPr>
              <a:t>Intake data of IMS members, updated October 2018</a:t>
            </a:r>
            <a:endParaRPr lang="en-ZA" b="1" dirty="0">
              <a:solidFill>
                <a:prstClr val="black"/>
              </a:solidFill>
              <a:latin typeface="Arial" panose="020B0604020202020204" pitchFamily="34" charset="0"/>
              <a:cs typeface="Arial" panose="020B0604020202020204" pitchFamily="34" charset="0"/>
            </a:endParaRPr>
          </a:p>
        </p:txBody>
      </p:sp>
      <p:graphicFrame>
        <p:nvGraphicFramePr>
          <p:cNvPr id="10" name="Chart 9"/>
          <p:cNvGraphicFramePr>
            <a:graphicFrameLocks/>
          </p:cNvGraphicFramePr>
          <p:nvPr>
            <p:extLst>
              <p:ext uri="{D42A27DB-BD31-4B8C-83A1-F6EECF244321}">
                <p14:modId xmlns:p14="http://schemas.microsoft.com/office/powerpoint/2010/main" val="2204051181"/>
              </p:ext>
            </p:extLst>
          </p:nvPr>
        </p:nvGraphicFramePr>
        <p:xfrm>
          <a:off x="86710" y="1213945"/>
          <a:ext cx="6605752" cy="3815255"/>
        </p:xfrm>
        <a:graphic>
          <a:graphicData uri="http://schemas.openxmlformats.org/drawingml/2006/chart">
            <c:chart xmlns:c="http://schemas.openxmlformats.org/drawingml/2006/chart" xmlns:r="http://schemas.openxmlformats.org/officeDocument/2006/relationships" r:id="rId4"/>
          </a:graphicData>
        </a:graphic>
      </p:graphicFrame>
      <p:pic>
        <p:nvPicPr>
          <p:cNvPr id="3" name="Audio 2">
            <a:hlinkClick r:id="" action="ppaction://media"/>
            <a:extLst>
              <a:ext uri="{FF2B5EF4-FFF2-40B4-BE49-F238E27FC236}">
                <a16:creationId xmlns:a16="http://schemas.microsoft.com/office/drawing/2014/main" id="{2FCFC11B-C82B-4558-9087-EC4A79D1D9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91250" y="4476750"/>
            <a:ext cx="487363" cy="487363"/>
          </a:xfrm>
          <a:prstGeom prst="rect">
            <a:avLst/>
          </a:prstGeom>
        </p:spPr>
      </p:pic>
      <p:sp>
        <p:nvSpPr>
          <p:cNvPr id="4" name="Oval 3"/>
          <p:cNvSpPr/>
          <p:nvPr/>
        </p:nvSpPr>
        <p:spPr>
          <a:xfrm>
            <a:off x="5084379" y="3381703"/>
            <a:ext cx="764628" cy="17026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668100408"/>
      </p:ext>
    </p:extLst>
  </p:cSld>
  <p:clrMapOvr>
    <a:masterClrMapping/>
  </p:clrMapOvr>
  <mc:AlternateContent xmlns:mc="http://schemas.openxmlformats.org/markup-compatibility/2006" xmlns:p14="http://schemas.microsoft.com/office/powerpoint/2010/main">
    <mc:Choice Requires="p14">
      <p:transition spd="slow" p14:dur="2000" advTm="25313"/>
    </mc:Choice>
    <mc:Fallback xmlns="">
      <p:transition spd="slow" advTm="25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0633" y="352839"/>
            <a:ext cx="6355193" cy="430887"/>
          </a:xfrm>
        </p:spPr>
        <p:txBody>
          <a:bodyPr/>
          <a:lstStyle/>
          <a:p>
            <a:r>
              <a:rPr lang="en-ZA" sz="2800" dirty="0"/>
              <a:t>Study Objective</a:t>
            </a:r>
          </a:p>
        </p:txBody>
      </p:sp>
      <p:graphicFrame>
        <p:nvGraphicFramePr>
          <p:cNvPr id="6" name="Diagram 5"/>
          <p:cNvGraphicFramePr/>
          <p:nvPr>
            <p:extLst>
              <p:ext uri="{D42A27DB-BD31-4B8C-83A1-F6EECF244321}">
                <p14:modId xmlns:p14="http://schemas.microsoft.com/office/powerpoint/2010/main" val="3665392978"/>
              </p:ext>
            </p:extLst>
          </p:nvPr>
        </p:nvGraphicFramePr>
        <p:xfrm>
          <a:off x="-102560" y="991046"/>
          <a:ext cx="6865967" cy="33265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Audio 1">
            <a:hlinkClick r:id="" action="ppaction://media"/>
            <a:extLst>
              <a:ext uri="{FF2B5EF4-FFF2-40B4-BE49-F238E27FC236}">
                <a16:creationId xmlns:a16="http://schemas.microsoft.com/office/drawing/2014/main" id="{832EDE78-1011-457A-9F1A-8D272ADAD6E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191250" y="4476750"/>
            <a:ext cx="487363" cy="487363"/>
          </a:xfrm>
          <a:prstGeom prst="rect">
            <a:avLst/>
          </a:prstGeom>
        </p:spPr>
      </p:pic>
    </p:spTree>
    <p:extLst>
      <p:ext uri="{BB962C8B-B14F-4D97-AF65-F5344CB8AC3E}">
        <p14:creationId xmlns:p14="http://schemas.microsoft.com/office/powerpoint/2010/main" val="2695420579"/>
      </p:ext>
    </p:extLst>
  </p:cSld>
  <p:clrMapOvr>
    <a:masterClrMapping/>
  </p:clrMapOvr>
  <mc:AlternateContent xmlns:mc="http://schemas.openxmlformats.org/markup-compatibility/2006" xmlns:p14="http://schemas.microsoft.com/office/powerpoint/2010/main">
    <mc:Choice Requires="p14">
      <p:transition spd="slow" p14:dur="2000" advTm="21050"/>
    </mc:Choice>
    <mc:Fallback xmlns="">
      <p:transition spd="slow" advTm="21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5"/>
          <a:srcRect l="18502" t="19468" r="54957" b="8019"/>
          <a:stretch/>
        </p:blipFill>
        <p:spPr>
          <a:xfrm>
            <a:off x="5769617" y="32770"/>
            <a:ext cx="867169" cy="13326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p:txBody>
          <a:bodyPr/>
          <a:lstStyle/>
          <a:p>
            <a:r>
              <a:rPr lang="en-ZA" dirty="0"/>
              <a:t>African Food Composition Tables</a:t>
            </a:r>
          </a:p>
        </p:txBody>
      </p:sp>
      <p:sp>
        <p:nvSpPr>
          <p:cNvPr id="4" name="Text Placeholder 3"/>
          <p:cNvSpPr>
            <a:spLocks noGrp="1"/>
          </p:cNvSpPr>
          <p:nvPr>
            <p:ph type="body" sz="quarter" idx="10"/>
          </p:nvPr>
        </p:nvSpPr>
        <p:spPr>
          <a:xfrm>
            <a:off x="280991" y="892629"/>
            <a:ext cx="6294835" cy="3423339"/>
          </a:xfrm>
        </p:spPr>
        <p:txBody>
          <a:bodyPr>
            <a:normAutofit/>
          </a:bodyPr>
          <a:lstStyle/>
          <a:p>
            <a:pPr>
              <a:spcAft>
                <a:spcPts val="600"/>
              </a:spcAft>
              <a:buFont typeface="Wingdings" panose="05000000000000000000" pitchFamily="2" charset="2"/>
              <a:buChar char="Ø"/>
            </a:pPr>
            <a:r>
              <a:rPr lang="en-US" sz="1800" dirty="0">
                <a:solidFill>
                  <a:schemeClr val="tx1"/>
                </a:solidFill>
              </a:rPr>
              <a:t>20 Food Composition Tables</a:t>
            </a:r>
          </a:p>
          <a:p>
            <a:pPr lvl="1">
              <a:spcAft>
                <a:spcPts val="600"/>
              </a:spcAft>
              <a:buFont typeface="Wingdings" panose="05000000000000000000" pitchFamily="2" charset="2"/>
              <a:buChar char="Ø"/>
            </a:pPr>
            <a:r>
              <a:rPr lang="en-US" sz="1800" dirty="0">
                <a:solidFill>
                  <a:schemeClr val="tx1"/>
                </a:solidFill>
              </a:rPr>
              <a:t>6 Countries</a:t>
            </a:r>
          </a:p>
          <a:p>
            <a:pPr lvl="2">
              <a:spcAft>
                <a:spcPts val="600"/>
              </a:spcAft>
              <a:buFont typeface="Wingdings" panose="05000000000000000000" pitchFamily="2" charset="2"/>
              <a:buChar char="Ø"/>
            </a:pPr>
            <a:r>
              <a:rPr lang="en-US" sz="1600" dirty="0">
                <a:solidFill>
                  <a:schemeClr val="tx1"/>
                </a:solidFill>
              </a:rPr>
              <a:t>Gambia, Kenya, Lesotho, South Africa, </a:t>
            </a:r>
            <a:br>
              <a:rPr lang="en-US" sz="1600" dirty="0">
                <a:solidFill>
                  <a:schemeClr val="tx1"/>
                </a:solidFill>
              </a:rPr>
            </a:br>
            <a:r>
              <a:rPr lang="en-US" sz="1600" dirty="0">
                <a:solidFill>
                  <a:schemeClr val="tx1"/>
                </a:solidFill>
              </a:rPr>
              <a:t>Swaziland, Tanzania</a:t>
            </a:r>
          </a:p>
          <a:p>
            <a:pPr lvl="1">
              <a:spcAft>
                <a:spcPts val="600"/>
              </a:spcAft>
              <a:buFont typeface="Wingdings" panose="05000000000000000000" pitchFamily="2" charset="2"/>
              <a:buChar char="Ø"/>
            </a:pPr>
            <a:r>
              <a:rPr lang="en-US" sz="1800" dirty="0">
                <a:solidFill>
                  <a:schemeClr val="tx1"/>
                </a:solidFill>
              </a:rPr>
              <a:t>2 Regional</a:t>
            </a:r>
          </a:p>
          <a:p>
            <a:pPr lvl="2">
              <a:spcAft>
                <a:spcPts val="600"/>
              </a:spcAft>
              <a:buFont typeface="Wingdings" panose="05000000000000000000" pitchFamily="2" charset="2"/>
              <a:buChar char="Ø"/>
            </a:pPr>
            <a:r>
              <a:rPr lang="en-US" sz="1600" dirty="0">
                <a:solidFill>
                  <a:schemeClr val="tx1"/>
                </a:solidFill>
              </a:rPr>
              <a:t>Africa, West Africa </a:t>
            </a:r>
          </a:p>
          <a:p>
            <a:pPr marL="0" indent="0">
              <a:spcAft>
                <a:spcPts val="600"/>
              </a:spcAft>
              <a:buNone/>
            </a:pPr>
            <a:endParaRPr lang="en-ZA" sz="1800" dirty="0">
              <a:solidFill>
                <a:schemeClr val="tx1"/>
              </a:solidFill>
            </a:endParaRPr>
          </a:p>
        </p:txBody>
      </p:sp>
      <p:pic>
        <p:nvPicPr>
          <p:cNvPr id="1026" name="Picture 2"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535085" y="3131811"/>
            <a:ext cx="1256766" cy="17762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 name="Picture 5"/>
          <p:cNvPicPr>
            <a:picLocks noChangeAspect="1"/>
          </p:cNvPicPr>
          <p:nvPr/>
        </p:nvPicPr>
        <p:blipFill rotWithShape="1">
          <a:blip r:embed="rId7"/>
          <a:srcRect l="35690" t="20553" r="36802" b="11465"/>
          <a:stretch/>
        </p:blipFill>
        <p:spPr>
          <a:xfrm>
            <a:off x="135394" y="3356382"/>
            <a:ext cx="1168401" cy="16242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rotWithShape="1">
          <a:blip r:embed="rId8"/>
          <a:srcRect l="17769" t="16466" r="24132" b="22936"/>
          <a:stretch/>
        </p:blipFill>
        <p:spPr>
          <a:xfrm>
            <a:off x="3039242" y="2746662"/>
            <a:ext cx="1651381" cy="9688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9"/>
          <a:srcRect l="25924" t="14767" r="40652" b="10105"/>
          <a:stretch/>
        </p:blipFill>
        <p:spPr>
          <a:xfrm>
            <a:off x="5397959" y="1273902"/>
            <a:ext cx="1084047" cy="13705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rotWithShape="1">
          <a:blip r:embed="rId10"/>
          <a:srcRect l="27009" t="20316" r="28729" b="12031"/>
          <a:stretch/>
        </p:blipFill>
        <p:spPr>
          <a:xfrm>
            <a:off x="3588750" y="3715511"/>
            <a:ext cx="1414250" cy="12159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rotWithShape="1">
          <a:blip r:embed="rId11" cstate="print">
            <a:extLst>
              <a:ext uri="{28A0092B-C50C-407E-A947-70E740481C1C}">
                <a14:useLocalDpi xmlns:a14="http://schemas.microsoft.com/office/drawing/2010/main" val="0"/>
              </a:ext>
            </a:extLst>
          </a:blip>
          <a:srcRect l="3841" t="3218" r="5527" b="4368"/>
          <a:stretch/>
        </p:blipFill>
        <p:spPr>
          <a:xfrm>
            <a:off x="4763422" y="2543668"/>
            <a:ext cx="1147154" cy="16086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2" descr="Image result for south african food composition Africa"/>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0122" t="14250" r="11883" b="9351"/>
          <a:stretch/>
        </p:blipFill>
        <p:spPr bwMode="auto">
          <a:xfrm>
            <a:off x="5567129" y="3379472"/>
            <a:ext cx="1207960" cy="15780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 name="Audio 4">
            <a:hlinkClick r:id="" action="ppaction://media"/>
            <a:extLst>
              <a:ext uri="{FF2B5EF4-FFF2-40B4-BE49-F238E27FC236}">
                <a16:creationId xmlns:a16="http://schemas.microsoft.com/office/drawing/2014/main" id="{424627D0-8BE0-43AF-9E15-BF1B44A921B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191250" y="4476750"/>
            <a:ext cx="487363" cy="487363"/>
          </a:xfrm>
          <a:prstGeom prst="rect">
            <a:avLst/>
          </a:prstGeom>
        </p:spPr>
      </p:pic>
    </p:spTree>
    <p:extLst>
      <p:ext uri="{BB962C8B-B14F-4D97-AF65-F5344CB8AC3E}">
        <p14:creationId xmlns:p14="http://schemas.microsoft.com/office/powerpoint/2010/main" val="190860989"/>
      </p:ext>
    </p:extLst>
  </p:cSld>
  <p:clrMapOvr>
    <a:masterClrMapping/>
  </p:clrMapOvr>
  <mc:AlternateContent xmlns:mc="http://schemas.openxmlformats.org/markup-compatibility/2006" xmlns:p14="http://schemas.microsoft.com/office/powerpoint/2010/main">
    <mc:Choice Requires="p14">
      <p:transition spd="slow" p14:dur="2000" advTm="24365"/>
    </mc:Choice>
    <mc:Fallback xmlns="">
      <p:transition spd="slow" advTm="24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African Food Composition Tables</a:t>
            </a:r>
          </a:p>
        </p:txBody>
      </p:sp>
      <p:sp>
        <p:nvSpPr>
          <p:cNvPr id="9" name="TextBox 8"/>
          <p:cNvSpPr txBox="1"/>
          <p:nvPr/>
        </p:nvSpPr>
        <p:spPr>
          <a:xfrm>
            <a:off x="402020" y="4489860"/>
            <a:ext cx="6061842" cy="369332"/>
          </a:xfrm>
          <a:prstGeom prst="rect">
            <a:avLst/>
          </a:prstGeom>
          <a:solidFill>
            <a:srgbClr val="D71C33"/>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ZA" b="1" dirty="0"/>
              <a:t>Main source of data: USDA &amp; </a:t>
            </a:r>
            <a:r>
              <a:rPr lang="en-ZA" b="1" dirty="0" err="1"/>
              <a:t>McCance</a:t>
            </a:r>
            <a:r>
              <a:rPr lang="en-ZA" b="1" dirty="0"/>
              <a:t> and </a:t>
            </a:r>
            <a:r>
              <a:rPr lang="en-ZA" b="1" dirty="0" err="1"/>
              <a:t>Widdowson’s</a:t>
            </a:r>
            <a:endParaRPr lang="en-ZA" b="1" dirty="0"/>
          </a:p>
        </p:txBody>
      </p:sp>
      <p:graphicFrame>
        <p:nvGraphicFramePr>
          <p:cNvPr id="5" name="Table 4"/>
          <p:cNvGraphicFramePr>
            <a:graphicFrameLocks noGrp="1"/>
          </p:cNvGraphicFramePr>
          <p:nvPr>
            <p:extLst>
              <p:ext uri="{D42A27DB-BD31-4B8C-83A1-F6EECF244321}">
                <p14:modId xmlns:p14="http://schemas.microsoft.com/office/powerpoint/2010/main" val="3680122898"/>
              </p:ext>
            </p:extLst>
          </p:nvPr>
        </p:nvGraphicFramePr>
        <p:xfrm>
          <a:off x="402020" y="863976"/>
          <a:ext cx="6189104" cy="3473820"/>
        </p:xfrm>
        <a:graphic>
          <a:graphicData uri="http://schemas.openxmlformats.org/drawingml/2006/table">
            <a:tbl>
              <a:tblPr firstRow="1" firstCol="1" bandRow="1">
                <a:tableStyleId>{0E3FDE45-AF77-4B5C-9715-49D594BDF05E}</a:tableStyleId>
              </a:tblPr>
              <a:tblGrid>
                <a:gridCol w="1445523">
                  <a:extLst>
                    <a:ext uri="{9D8B030D-6E8A-4147-A177-3AD203B41FA5}">
                      <a16:colId xmlns:a16="http://schemas.microsoft.com/office/drawing/2014/main" val="3265379412"/>
                    </a:ext>
                  </a:extLst>
                </a:gridCol>
                <a:gridCol w="162560">
                  <a:extLst>
                    <a:ext uri="{9D8B030D-6E8A-4147-A177-3AD203B41FA5}">
                      <a16:colId xmlns:a16="http://schemas.microsoft.com/office/drawing/2014/main" val="3593067266"/>
                    </a:ext>
                  </a:extLst>
                </a:gridCol>
                <a:gridCol w="4581021">
                  <a:extLst>
                    <a:ext uri="{9D8B030D-6E8A-4147-A177-3AD203B41FA5}">
                      <a16:colId xmlns:a16="http://schemas.microsoft.com/office/drawing/2014/main" val="1570333841"/>
                    </a:ext>
                  </a:extLst>
                </a:gridCol>
              </a:tblGrid>
              <a:tr h="304650">
                <a:tc>
                  <a:txBody>
                    <a:bodyPr/>
                    <a:lstStyle/>
                    <a:p>
                      <a:pPr>
                        <a:lnSpc>
                          <a:spcPct val="100000"/>
                        </a:lnSpc>
                        <a:spcAft>
                          <a:spcPts val="0"/>
                        </a:spcAft>
                      </a:pPr>
                      <a:r>
                        <a:rPr lang="en-ZA" sz="1800">
                          <a:effectLst/>
                        </a:rPr>
                        <a:t>Gambia</a:t>
                      </a:r>
                      <a:endParaRPr lang="en-ZA"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0000"/>
                        </a:lnSpc>
                        <a:spcAft>
                          <a:spcPts val="0"/>
                        </a:spcAft>
                      </a:pPr>
                      <a:r>
                        <a:rPr lang="en-ZA" sz="1800">
                          <a:effectLst/>
                        </a:rPr>
                        <a:t>-</a:t>
                      </a:r>
                      <a:endParaRPr lang="en-ZA"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0000"/>
                        </a:lnSpc>
                        <a:spcAft>
                          <a:spcPts val="0"/>
                        </a:spcAft>
                      </a:pPr>
                      <a:r>
                        <a:rPr lang="en-ZA" sz="1800" dirty="0">
                          <a:effectLst/>
                        </a:rPr>
                        <a:t>Corned beef, canned (Aid Food)</a:t>
                      </a:r>
                      <a:endParaRPr lang="en-ZA"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4646766"/>
                  </a:ext>
                </a:extLst>
              </a:tr>
              <a:tr h="542700">
                <a:tc>
                  <a:txBody>
                    <a:bodyPr/>
                    <a:lstStyle/>
                    <a:p>
                      <a:pPr>
                        <a:lnSpc>
                          <a:spcPct val="100000"/>
                        </a:lnSpc>
                        <a:spcAft>
                          <a:spcPts val="0"/>
                        </a:spcAft>
                      </a:pPr>
                      <a:r>
                        <a:rPr lang="en-ZA" sz="1800">
                          <a:effectLst/>
                        </a:rPr>
                        <a:t>Kenya</a:t>
                      </a:r>
                      <a:endParaRPr lang="en-ZA"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0000"/>
                        </a:lnSpc>
                        <a:spcAft>
                          <a:spcPts val="0"/>
                        </a:spcAft>
                      </a:pPr>
                      <a:r>
                        <a:rPr lang="en-ZA" sz="1800">
                          <a:effectLst/>
                        </a:rPr>
                        <a:t>-</a:t>
                      </a:r>
                      <a:endParaRPr lang="en-ZA"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0000"/>
                        </a:lnSpc>
                        <a:spcAft>
                          <a:spcPts val="0"/>
                        </a:spcAft>
                      </a:pPr>
                      <a:r>
                        <a:rPr lang="en-ZA" sz="1800">
                          <a:effectLst/>
                        </a:rPr>
                        <a:t>Beef sausage, Frankfurters, Liver sausage,  Pork sausage</a:t>
                      </a:r>
                      <a:endParaRPr lang="en-ZA"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04101053"/>
                  </a:ext>
                </a:extLst>
              </a:tr>
              <a:tr h="304650">
                <a:tc>
                  <a:txBody>
                    <a:bodyPr/>
                    <a:lstStyle/>
                    <a:p>
                      <a:pPr>
                        <a:lnSpc>
                          <a:spcPct val="100000"/>
                        </a:lnSpc>
                        <a:spcAft>
                          <a:spcPts val="0"/>
                        </a:spcAft>
                      </a:pPr>
                      <a:r>
                        <a:rPr lang="en-ZA" sz="1800">
                          <a:effectLst/>
                        </a:rPr>
                        <a:t>Lesotho</a:t>
                      </a:r>
                      <a:endParaRPr lang="en-ZA"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0000"/>
                        </a:lnSpc>
                        <a:spcAft>
                          <a:spcPts val="0"/>
                        </a:spcAft>
                      </a:pPr>
                      <a:r>
                        <a:rPr lang="en-ZA" sz="1800">
                          <a:effectLst/>
                        </a:rPr>
                        <a:t>-</a:t>
                      </a:r>
                      <a:endParaRPr lang="en-ZA"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0000"/>
                        </a:lnSpc>
                        <a:spcAft>
                          <a:spcPts val="0"/>
                        </a:spcAft>
                      </a:pPr>
                      <a:r>
                        <a:rPr lang="en-ZA" sz="1800">
                          <a:effectLst/>
                        </a:rPr>
                        <a:t>Polony</a:t>
                      </a:r>
                      <a:endParaRPr lang="en-ZA"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00518302"/>
                  </a:ext>
                </a:extLst>
              </a:tr>
              <a:tr h="1085399">
                <a:tc>
                  <a:txBody>
                    <a:bodyPr/>
                    <a:lstStyle/>
                    <a:p>
                      <a:pPr>
                        <a:lnSpc>
                          <a:spcPct val="100000"/>
                        </a:lnSpc>
                        <a:spcAft>
                          <a:spcPts val="0"/>
                        </a:spcAft>
                      </a:pPr>
                      <a:r>
                        <a:rPr lang="en-ZA" sz="1800">
                          <a:effectLst/>
                        </a:rPr>
                        <a:t>South Africa</a:t>
                      </a:r>
                      <a:endParaRPr lang="en-ZA"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0000"/>
                        </a:lnSpc>
                        <a:spcAft>
                          <a:spcPts val="0"/>
                        </a:spcAft>
                      </a:pPr>
                      <a:r>
                        <a:rPr lang="en-ZA" sz="1800" dirty="0">
                          <a:effectLst/>
                        </a:rPr>
                        <a:t>-</a:t>
                      </a:r>
                      <a:endParaRPr lang="en-ZA"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0000"/>
                        </a:lnSpc>
                        <a:spcAft>
                          <a:spcPts val="0"/>
                        </a:spcAft>
                      </a:pPr>
                      <a:r>
                        <a:rPr lang="en-ZA" sz="1800" dirty="0">
                          <a:effectLst/>
                        </a:rPr>
                        <a:t>Corned beef, Frankfurters, Ham, Luncheon meat, Peperoni, </a:t>
                      </a:r>
                      <a:r>
                        <a:rPr lang="en-ZA" sz="1800" dirty="0" err="1">
                          <a:effectLst/>
                        </a:rPr>
                        <a:t>Polony</a:t>
                      </a:r>
                      <a:r>
                        <a:rPr lang="en-ZA" sz="1800" dirty="0">
                          <a:effectLst/>
                        </a:rPr>
                        <a:t> (Bologna), Salami/Russians, Beef sausage, Pork sausage, Canned </a:t>
                      </a:r>
                      <a:r>
                        <a:rPr lang="en-ZA" sz="1800" dirty="0" err="1">
                          <a:effectLst/>
                        </a:rPr>
                        <a:t>viennas</a:t>
                      </a:r>
                      <a:endParaRPr lang="en-ZA"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15346947"/>
                  </a:ext>
                </a:extLst>
              </a:tr>
              <a:tr h="304650">
                <a:tc>
                  <a:txBody>
                    <a:bodyPr/>
                    <a:lstStyle/>
                    <a:p>
                      <a:pPr>
                        <a:lnSpc>
                          <a:spcPct val="100000"/>
                        </a:lnSpc>
                        <a:spcAft>
                          <a:spcPts val="0"/>
                        </a:spcAft>
                      </a:pPr>
                      <a:r>
                        <a:rPr lang="en-ZA" sz="1800">
                          <a:effectLst/>
                        </a:rPr>
                        <a:t>Swaziland</a:t>
                      </a:r>
                      <a:endParaRPr lang="en-ZA"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0000"/>
                        </a:lnSpc>
                        <a:spcAft>
                          <a:spcPts val="0"/>
                        </a:spcAft>
                      </a:pPr>
                      <a:r>
                        <a:rPr lang="en-ZA" sz="1800">
                          <a:effectLst/>
                        </a:rPr>
                        <a:t>-</a:t>
                      </a:r>
                      <a:endParaRPr lang="en-ZA"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0000"/>
                        </a:lnSpc>
                        <a:spcAft>
                          <a:spcPts val="0"/>
                        </a:spcAft>
                      </a:pPr>
                      <a:r>
                        <a:rPr lang="en-ZA" sz="1800">
                          <a:effectLst/>
                        </a:rPr>
                        <a:t>Bacon, Ham, Polony, Pork sausage</a:t>
                      </a:r>
                      <a:endParaRPr lang="en-ZA"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81667076"/>
                  </a:ext>
                </a:extLst>
              </a:tr>
              <a:tr h="304650">
                <a:tc>
                  <a:txBody>
                    <a:bodyPr/>
                    <a:lstStyle/>
                    <a:p>
                      <a:pPr>
                        <a:lnSpc>
                          <a:spcPct val="100000"/>
                        </a:lnSpc>
                        <a:spcAft>
                          <a:spcPts val="0"/>
                        </a:spcAft>
                      </a:pPr>
                      <a:r>
                        <a:rPr lang="en-ZA" sz="1800">
                          <a:effectLst/>
                        </a:rPr>
                        <a:t>Tanzania</a:t>
                      </a:r>
                      <a:endParaRPr lang="en-ZA"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0000"/>
                        </a:lnSpc>
                        <a:spcAft>
                          <a:spcPts val="0"/>
                        </a:spcAft>
                      </a:pPr>
                      <a:r>
                        <a:rPr lang="en-ZA" sz="1800">
                          <a:effectLst/>
                        </a:rPr>
                        <a:t>-</a:t>
                      </a:r>
                      <a:endParaRPr lang="en-ZA"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0000"/>
                        </a:lnSpc>
                        <a:spcAft>
                          <a:spcPts val="0"/>
                        </a:spcAft>
                      </a:pPr>
                      <a:r>
                        <a:rPr lang="en-ZA" sz="1800">
                          <a:effectLst/>
                        </a:rPr>
                        <a:t>Sausage</a:t>
                      </a:r>
                      <a:endParaRPr lang="en-ZA"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75609004"/>
                  </a:ext>
                </a:extLst>
              </a:tr>
              <a:tr h="304650">
                <a:tc>
                  <a:txBody>
                    <a:bodyPr/>
                    <a:lstStyle/>
                    <a:p>
                      <a:pPr>
                        <a:lnSpc>
                          <a:spcPct val="100000"/>
                        </a:lnSpc>
                        <a:spcAft>
                          <a:spcPts val="0"/>
                        </a:spcAft>
                      </a:pPr>
                      <a:r>
                        <a:rPr lang="en-ZA" sz="1800">
                          <a:effectLst/>
                        </a:rPr>
                        <a:t>Africa</a:t>
                      </a:r>
                      <a:endParaRPr lang="en-ZA"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0000"/>
                        </a:lnSpc>
                        <a:spcAft>
                          <a:spcPts val="0"/>
                        </a:spcAft>
                      </a:pPr>
                      <a:r>
                        <a:rPr lang="en-ZA" sz="1800">
                          <a:effectLst/>
                        </a:rPr>
                        <a:t>-</a:t>
                      </a:r>
                      <a:endParaRPr lang="en-ZA"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0000"/>
                        </a:lnSpc>
                        <a:spcAft>
                          <a:spcPts val="0"/>
                        </a:spcAft>
                      </a:pPr>
                      <a:r>
                        <a:rPr lang="en-ZA" sz="1800">
                          <a:effectLst/>
                        </a:rPr>
                        <a:t>Sausage, unspecified</a:t>
                      </a:r>
                      <a:endParaRPr lang="en-ZA"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90095917"/>
                  </a:ext>
                </a:extLst>
              </a:tr>
              <a:tr h="304650">
                <a:tc>
                  <a:txBody>
                    <a:bodyPr/>
                    <a:lstStyle/>
                    <a:p>
                      <a:pPr>
                        <a:lnSpc>
                          <a:spcPct val="100000"/>
                        </a:lnSpc>
                        <a:spcAft>
                          <a:spcPts val="0"/>
                        </a:spcAft>
                      </a:pPr>
                      <a:r>
                        <a:rPr lang="en-ZA" sz="1800">
                          <a:effectLst/>
                        </a:rPr>
                        <a:t>West Africa</a:t>
                      </a:r>
                      <a:endParaRPr lang="en-ZA"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0000"/>
                        </a:lnSpc>
                        <a:spcAft>
                          <a:spcPts val="0"/>
                        </a:spcAft>
                      </a:pPr>
                      <a:r>
                        <a:rPr lang="en-ZA" sz="1800">
                          <a:effectLst/>
                        </a:rPr>
                        <a:t>-</a:t>
                      </a:r>
                      <a:endParaRPr lang="en-ZA"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0000"/>
                        </a:lnSpc>
                        <a:spcAft>
                          <a:spcPts val="0"/>
                        </a:spcAft>
                      </a:pPr>
                      <a:r>
                        <a:rPr lang="en-ZA" sz="1800" dirty="0">
                          <a:effectLst/>
                        </a:rPr>
                        <a:t>Wiener sausage (canned)</a:t>
                      </a:r>
                      <a:endParaRPr lang="en-ZA"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3569072"/>
                  </a:ext>
                </a:extLst>
              </a:tr>
            </a:tbl>
          </a:graphicData>
        </a:graphic>
      </p:graphicFrame>
      <p:pic>
        <p:nvPicPr>
          <p:cNvPr id="3" name="Audio 2">
            <a:hlinkClick r:id="" action="ppaction://media"/>
            <a:extLst>
              <a:ext uri="{FF2B5EF4-FFF2-40B4-BE49-F238E27FC236}">
                <a16:creationId xmlns:a16="http://schemas.microsoft.com/office/drawing/2014/main" id="{05C3DD2C-160E-4F90-9F25-FD9BDEEF19E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91250" y="4476750"/>
            <a:ext cx="487363" cy="487363"/>
          </a:xfrm>
          <a:prstGeom prst="rect">
            <a:avLst/>
          </a:prstGeom>
        </p:spPr>
      </p:pic>
    </p:spTree>
    <p:extLst>
      <p:ext uri="{BB962C8B-B14F-4D97-AF65-F5344CB8AC3E}">
        <p14:creationId xmlns:p14="http://schemas.microsoft.com/office/powerpoint/2010/main" val="546572162"/>
      </p:ext>
    </p:extLst>
  </p:cSld>
  <p:clrMapOvr>
    <a:masterClrMapping/>
  </p:clrMapOvr>
  <mc:AlternateContent xmlns:mc="http://schemas.openxmlformats.org/markup-compatibility/2006" xmlns:p14="http://schemas.microsoft.com/office/powerpoint/2010/main">
    <mc:Choice Requires="p14">
      <p:transition spd="slow" p14:dur="2000" advTm="89885"/>
    </mc:Choice>
    <mc:Fallback xmlns="">
      <p:transition spd="slow" advTm="89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p:cNvSpPr>
            <a:spLocks noGrp="1"/>
          </p:cNvSpPr>
          <p:nvPr>
            <p:ph type="title"/>
          </p:nvPr>
        </p:nvSpPr>
        <p:spPr>
          <a:xfrm>
            <a:off x="220633" y="352839"/>
            <a:ext cx="6355193" cy="307777"/>
          </a:xfrm>
        </p:spPr>
        <p:txBody>
          <a:bodyPr/>
          <a:lstStyle/>
          <a:p>
            <a:r>
              <a:rPr lang="en-ZA" sz="2000" dirty="0"/>
              <a:t>Processed Meat Legislation</a:t>
            </a:r>
          </a:p>
        </p:txBody>
      </p:sp>
      <p:sp>
        <p:nvSpPr>
          <p:cNvPr id="4" name="Content Placeholder 2"/>
          <p:cNvSpPr txBox="1">
            <a:spLocks/>
          </p:cNvSpPr>
          <p:nvPr/>
        </p:nvSpPr>
        <p:spPr bwMode="auto">
          <a:xfrm>
            <a:off x="220633" y="707626"/>
            <a:ext cx="6355193" cy="3778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0" numCol="1" anchor="t" anchorCtr="0" compatLnSpc="1">
            <a:prstTxWarp prst="textNoShape">
              <a:avLst/>
            </a:prstTxWarp>
            <a:noAutofit/>
          </a:bodyPr>
          <a:lstStyle>
            <a:lvl1pPr marL="0" indent="0" algn="l" defTabSz="685783" rtl="0" eaLnBrk="1" latinLnBrk="0" hangingPunct="1">
              <a:spcBef>
                <a:spcPct val="20000"/>
              </a:spcBef>
              <a:buFont typeface="Wingdings" panose="05000000000000000000" pitchFamily="2" charset="2"/>
              <a:buNone/>
              <a:defRPr sz="1035" kern="1200" baseline="0">
                <a:solidFill>
                  <a:srgbClr val="595959"/>
                </a:solidFill>
                <a:latin typeface="Arial" panose="020B0604020202020204" pitchFamily="34" charset="0"/>
                <a:ea typeface="Open Sans" panose="020B0606030504020204" pitchFamily="34" charset="0"/>
                <a:cs typeface="Arial" panose="020B0604020202020204" pitchFamily="34" charset="0"/>
              </a:defRPr>
            </a:lvl1pPr>
            <a:lvl2pPr marL="600045" indent="-257162" algn="l" defTabSz="685783" rtl="0" eaLnBrk="1" latinLnBrk="0" hangingPunct="1">
              <a:spcBef>
                <a:spcPct val="20000"/>
              </a:spcBef>
              <a:buSzPct val="90000"/>
              <a:buFont typeface="Wingdings" panose="05000000000000000000" pitchFamily="2" charset="2"/>
              <a:buChar char="§"/>
              <a:defRPr sz="1125" kern="1200">
                <a:solidFill>
                  <a:srgbClr val="595959"/>
                </a:solidFill>
                <a:latin typeface="+mn-lt"/>
                <a:ea typeface="Open Sans" panose="020B0606030504020204" pitchFamily="34" charset="0"/>
                <a:cs typeface="Open Sans" panose="020B0606030504020204" pitchFamily="34" charset="0"/>
              </a:defRPr>
            </a:lvl2pPr>
            <a:lvl3pPr marL="942929" indent="-257162" algn="l" defTabSz="685783" rtl="0" eaLnBrk="1" latinLnBrk="0" hangingPunct="1">
              <a:spcBef>
                <a:spcPct val="20000"/>
              </a:spcBef>
              <a:buSzPct val="80000"/>
              <a:buFont typeface="Wingdings" panose="05000000000000000000" pitchFamily="2" charset="2"/>
              <a:buChar char="§"/>
              <a:defRPr sz="1125" kern="1200">
                <a:solidFill>
                  <a:srgbClr val="595959"/>
                </a:solidFill>
                <a:latin typeface="+mn-lt"/>
                <a:ea typeface="Open Sans" panose="020B0606030504020204" pitchFamily="34" charset="0"/>
                <a:cs typeface="Open Sans" panose="020B0606030504020204" pitchFamily="34" charset="0"/>
              </a:defRPr>
            </a:lvl3pPr>
            <a:lvl4pPr marL="1285811" indent="-257162" algn="l" defTabSz="685783" rtl="0" eaLnBrk="1" latinLnBrk="0" hangingPunct="1">
              <a:spcBef>
                <a:spcPct val="20000"/>
              </a:spcBef>
              <a:buSzPct val="70000"/>
              <a:buFont typeface="Wingdings" panose="05000000000000000000" pitchFamily="2" charset="2"/>
              <a:buChar char="§"/>
              <a:defRPr sz="1125" kern="1200">
                <a:solidFill>
                  <a:srgbClr val="595959"/>
                </a:solidFill>
                <a:latin typeface="+mn-lt"/>
                <a:ea typeface="Open Sans" panose="020B0606030504020204" pitchFamily="34" charset="0"/>
                <a:cs typeface="Open Sans" panose="020B0606030504020204" pitchFamily="34" charset="0"/>
              </a:defRPr>
            </a:lvl4pPr>
            <a:lvl5pPr marL="1543012"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03"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US" sz="1800" b="1" dirty="0">
                <a:latin typeface="+mn-lt"/>
              </a:rPr>
              <a:t>Processed meat products should comply with a vast array of requirements as stipulated in various acts, regulations and specifications</a:t>
            </a:r>
          </a:p>
          <a:p>
            <a:r>
              <a:rPr lang="en-US" sz="1800" b="1" dirty="0">
                <a:solidFill>
                  <a:schemeClr val="accent3"/>
                </a:solidFill>
                <a:latin typeface="+mn-lt"/>
              </a:rPr>
              <a:t>South Africa</a:t>
            </a:r>
            <a:endParaRPr lang="en-US" sz="1200" b="1" dirty="0">
              <a:solidFill>
                <a:schemeClr val="accent3"/>
              </a:solidFill>
              <a:latin typeface="+mn-lt"/>
            </a:endParaRPr>
          </a:p>
          <a:p>
            <a:pPr marL="771495" lvl="1" indent="-171450">
              <a:buFont typeface="Arial" panose="020B0604020202020204" pitchFamily="34" charset="0"/>
              <a:buChar char="•"/>
            </a:pPr>
            <a:r>
              <a:rPr lang="en-US" sz="1290" b="1" dirty="0"/>
              <a:t>R.127 Regulations relating to </a:t>
            </a:r>
            <a:r>
              <a:rPr lang="en-US" sz="1290" b="1" dirty="0">
                <a:solidFill>
                  <a:schemeClr val="accent2"/>
                </a:solidFill>
              </a:rPr>
              <a:t>trans-fat</a:t>
            </a:r>
            <a:r>
              <a:rPr lang="en-US" sz="1290" b="1" dirty="0"/>
              <a:t> in foodstuffs of 11 February 2011</a:t>
            </a:r>
          </a:p>
          <a:p>
            <a:pPr marL="771495" lvl="1" indent="-171450">
              <a:buFont typeface="Arial" panose="020B0604020202020204" pitchFamily="34" charset="0"/>
              <a:buChar char="•"/>
            </a:pPr>
            <a:r>
              <a:rPr lang="en-US" sz="1290" b="1" dirty="0"/>
              <a:t>R.214 Regulations Relating to the </a:t>
            </a:r>
            <a:r>
              <a:rPr lang="en-US" sz="1290" b="1" dirty="0">
                <a:solidFill>
                  <a:schemeClr val="accent2"/>
                </a:solidFill>
              </a:rPr>
              <a:t>Reduction of Sodium </a:t>
            </a:r>
            <a:r>
              <a:rPr lang="en-US" sz="1290" b="1" dirty="0"/>
              <a:t>in Certain Foodstuffs and Related Matters of 20 March 2013 with amendments [No.1071 of 6 October 2017 and No.812 of 31 May 2019 - Amendments to R.214] </a:t>
            </a:r>
          </a:p>
          <a:p>
            <a:pPr marL="771495" lvl="1" indent="-171450">
              <a:buFont typeface="Arial" panose="020B0604020202020204" pitchFamily="34" charset="0"/>
              <a:buChar char="•"/>
            </a:pPr>
            <a:r>
              <a:rPr lang="en-US" sz="1290" b="1" dirty="0"/>
              <a:t>R.1283 Regulations Regarding the </a:t>
            </a:r>
            <a:r>
              <a:rPr lang="en-US" sz="1290" b="1" dirty="0">
                <a:solidFill>
                  <a:schemeClr val="accent2"/>
                </a:solidFill>
              </a:rPr>
              <a:t>Classification, Packing and Marking </a:t>
            </a:r>
            <a:r>
              <a:rPr lang="en-US" sz="1290" b="1" dirty="0"/>
              <a:t>of Processed Meat Products intended for sale in the Republic of South Africa of </a:t>
            </a:r>
            <a:br>
              <a:rPr lang="en-US" sz="1290" b="1" dirty="0"/>
            </a:br>
            <a:r>
              <a:rPr lang="en-US" sz="1290" b="1" dirty="0"/>
              <a:t>4 October 2019</a:t>
            </a:r>
          </a:p>
          <a:p>
            <a:r>
              <a:rPr lang="en-US" sz="1800" b="1" dirty="0">
                <a:solidFill>
                  <a:schemeClr val="accent3"/>
                </a:solidFill>
                <a:latin typeface="+mn-lt"/>
              </a:rPr>
              <a:t>Nigeria</a:t>
            </a:r>
          </a:p>
          <a:p>
            <a:pPr marL="771495" lvl="1" indent="-171450">
              <a:buFont typeface="Arial" panose="020B0604020202020204" pitchFamily="34" charset="0"/>
              <a:buChar char="•"/>
            </a:pPr>
            <a:r>
              <a:rPr lang="en-US" sz="1290" b="1" dirty="0"/>
              <a:t>Legislation on processed food exists with little emphasis on processed meat</a:t>
            </a:r>
          </a:p>
          <a:p>
            <a:pPr marL="771495" lvl="1" indent="-171450">
              <a:buFont typeface="Arial" panose="020B0604020202020204" pitchFamily="34" charset="0"/>
              <a:buChar char="•"/>
            </a:pPr>
            <a:r>
              <a:rPr lang="en-US" sz="1290" b="1" dirty="0"/>
              <a:t>The </a:t>
            </a:r>
            <a:r>
              <a:rPr lang="en-US" sz="1290" b="1" dirty="0">
                <a:solidFill>
                  <a:schemeClr val="accent2"/>
                </a:solidFill>
              </a:rPr>
              <a:t>Counterfeit and Fake Drugs and Unwholesome Processed Food </a:t>
            </a:r>
            <a:r>
              <a:rPr lang="en-US" sz="1290" b="1" dirty="0"/>
              <a:t>Act No 25 of 1999 (now Counterfeit &amp; Fake Drugs and Unwholesome Processed Foods (Miscellaneous Provisions) Act Cap C34 LFN 2004</a:t>
            </a:r>
          </a:p>
          <a:p>
            <a:pPr marL="771495" lvl="1" indent="-171450">
              <a:buFont typeface="Arial" panose="020B0604020202020204" pitchFamily="34" charset="0"/>
              <a:buChar char="•"/>
            </a:pPr>
            <a:r>
              <a:rPr lang="en-US" sz="1290" b="1" dirty="0"/>
              <a:t>Regulation through National Agency for Food and Drug Administration and Control (NAFDAC) - </a:t>
            </a:r>
            <a:r>
              <a:rPr lang="en-US" sz="1290" b="1" dirty="0">
                <a:solidFill>
                  <a:schemeClr val="accent2"/>
                </a:solidFill>
              </a:rPr>
              <a:t>food safety and quality </a:t>
            </a:r>
          </a:p>
        </p:txBody>
      </p:sp>
      <p:pic>
        <p:nvPicPr>
          <p:cNvPr id="3" name="Audio 2">
            <a:hlinkClick r:id="" action="ppaction://media"/>
            <a:extLst>
              <a:ext uri="{FF2B5EF4-FFF2-40B4-BE49-F238E27FC236}">
                <a16:creationId xmlns:a16="http://schemas.microsoft.com/office/drawing/2014/main" id="{EAC43D24-3726-4DFA-84F5-E4EC1CDB5D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91250" y="4476750"/>
            <a:ext cx="487363" cy="487363"/>
          </a:xfrm>
          <a:prstGeom prst="rect">
            <a:avLst/>
          </a:prstGeom>
        </p:spPr>
      </p:pic>
    </p:spTree>
    <p:extLst>
      <p:ext uri="{BB962C8B-B14F-4D97-AF65-F5344CB8AC3E}">
        <p14:creationId xmlns:p14="http://schemas.microsoft.com/office/powerpoint/2010/main" val="2953120490"/>
      </p:ext>
    </p:extLst>
  </p:cSld>
  <p:clrMapOvr>
    <a:masterClrMapping/>
  </p:clrMapOvr>
  <mc:AlternateContent xmlns:mc="http://schemas.openxmlformats.org/markup-compatibility/2006">
    <mc:Choice xmlns:p14="http://schemas.microsoft.com/office/powerpoint/2010/main" Requires="p14">
      <p:transition spd="slow" p14:dur="2000" advTm="76873"/>
    </mc:Choice>
    <mc:Fallback>
      <p:transition spd="slow" advTm="76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2903</TotalTime>
  <Words>694</Words>
  <Application>Microsoft Office PowerPoint</Application>
  <PresentationFormat>Custom</PresentationFormat>
  <Paragraphs>91</Paragraphs>
  <Slides>11</Slides>
  <Notes>5</Notes>
  <HiddenSlides>0</HiddenSlides>
  <MMClips>11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Open Sans</vt:lpstr>
      <vt:lpstr>Times New Roman</vt:lpstr>
      <vt:lpstr>Wingdings</vt:lpstr>
      <vt:lpstr>Office Theme</vt:lpstr>
      <vt:lpstr>PowerPoint Presentation</vt:lpstr>
      <vt:lpstr>Background</vt:lpstr>
      <vt:lpstr>Background</vt:lpstr>
      <vt:lpstr>Average consumption of meat in South Africa </vt:lpstr>
      <vt:lpstr>Average consumption of processed meat per day </vt:lpstr>
      <vt:lpstr>Study Objective</vt:lpstr>
      <vt:lpstr>African Food Composition Tables</vt:lpstr>
      <vt:lpstr>African Food Composition Tables</vt:lpstr>
      <vt:lpstr>Processed Meat Legislation</vt:lpstr>
      <vt:lpstr>Conclusions</vt:lpstr>
      <vt:lpstr>Acknowledgements</vt:lpstr>
    </vt:vector>
  </TitlesOfParts>
  <Company>Private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Louise Muller</dc:creator>
  <cp:lastModifiedBy>Prof. HC Schonfeldt</cp:lastModifiedBy>
  <cp:revision>203</cp:revision>
  <cp:lastPrinted>2020-10-21T07:24:27Z</cp:lastPrinted>
  <dcterms:created xsi:type="dcterms:W3CDTF">2016-06-09T09:54:49Z</dcterms:created>
  <dcterms:modified xsi:type="dcterms:W3CDTF">2020-10-23T08:30:10Z</dcterms:modified>
</cp:coreProperties>
</file>